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7"/>
  </p:notesMasterIdLst>
  <p:sldIdLst>
    <p:sldId id="262" r:id="rId2"/>
    <p:sldId id="263" r:id="rId3"/>
    <p:sldId id="362" r:id="rId4"/>
    <p:sldId id="268" r:id="rId5"/>
    <p:sldId id="363" r:id="rId6"/>
    <p:sldId id="369" r:id="rId7"/>
    <p:sldId id="364" r:id="rId8"/>
    <p:sldId id="365" r:id="rId9"/>
    <p:sldId id="366" r:id="rId10"/>
    <p:sldId id="367" r:id="rId11"/>
    <p:sldId id="368" r:id="rId12"/>
    <p:sldId id="370" r:id="rId13"/>
    <p:sldId id="371" r:id="rId14"/>
    <p:sldId id="372" r:id="rId15"/>
    <p:sldId id="386" r:id="rId16"/>
  </p:sldIdLst>
  <p:sldSz cx="12192000" cy="6858000"/>
  <p:notesSz cx="6858000" cy="9144000"/>
  <p:embeddedFontLst>
    <p:embeddedFont>
      <p:font typeface="Elephant" pitchFamily="18" charset="0"/>
      <p:regular r:id="rId18"/>
      <p:italic r:id="rId19"/>
    </p:embeddedFont>
    <p:embeddedFont>
      <p:font typeface="Calibri" pitchFamily="34" charset="0"/>
      <p:regular r:id="rId20"/>
      <p:bold r:id="rId21"/>
      <p:italic r:id="rId22"/>
      <p:boldItalic r:id="rId23"/>
    </p:embeddedFont>
    <p:embeddedFont>
      <p:font typeface="Calibri Light" pitchFamily="34" charset="0"/>
      <p:regular r:id="rId24"/>
      <p:italic r:id="rId25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11" d="100"/>
          <a:sy n="111" d="100"/>
        </p:scale>
        <p:origin x="-432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000" dirty="0"/>
            <a:t>U Drugom svjetskom ratu </a:t>
          </a:r>
          <a:r>
            <a:rPr lang="hr-H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poginulo je više civila nego vojnika</a:t>
          </a:r>
          <a:r>
            <a:rPr lang="hr-HR" sz="4000" dirty="0"/>
            <a:t> – brzo mijenjanje bojišnice, bombardiranja, okrutna strijeljanja, genocid 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pPr algn="just"/>
          <a:r>
            <a:rPr lang="hr-H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Genocid</a:t>
          </a:r>
          <a:r>
            <a:rPr lang="hr-HR" sz="4000" dirty="0"/>
            <a:t> – masovno ubijanje pripadnika neke rase, nacije ili vjere, istrebljenje cijelih naroda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400" b="0" i="0" dirty="0"/>
            <a:t>Dugogodišnje ratovanje uništilo je gospodarstva mnogih zemalja</a:t>
          </a:r>
          <a:endParaRPr lang="en-US" sz="44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pPr algn="just"/>
          <a:r>
            <a:rPr lang="hr-HR" sz="4400" b="0" i="0" dirty="0"/>
            <a:t>Nestašice svih osnovnih prehrambenih proizvoda, a često je posljedica bila </a:t>
          </a:r>
          <a:r>
            <a:rPr lang="hr-HR" sz="44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glad</a:t>
          </a:r>
          <a:endParaRPr lang="en-US" sz="44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000" dirty="0"/>
            <a:t>Velik broj stradalih civila i zarobljenika nastao je zbog nepoštivanja ratnih pravila i </a:t>
          </a:r>
          <a:r>
            <a:rPr lang="hr-HR" sz="4000" dirty="0" err="1"/>
            <a:t>nacističkofašističke</a:t>
          </a:r>
          <a:r>
            <a:rPr lang="hr-HR" sz="4000" dirty="0"/>
            <a:t> rasne politike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pPr algn="just"/>
          <a:r>
            <a:rPr lang="hr-HR" sz="4000" dirty="0"/>
            <a:t>Strateška bombardiranja gradova – uništenje vojnih i industrijskih ciljeva, ali i stambenih četvrti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0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0"/>
          <a:ext cx="11331019" cy="2486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kern="1200" dirty="0"/>
            <a:t>U Drugom svjetskom ratu </a:t>
          </a:r>
          <a:r>
            <a:rPr lang="hr-HR" sz="40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poginulo je više civila nego vojnika</a:t>
          </a:r>
          <a:r>
            <a:rPr lang="hr-HR" sz="4000" kern="1200" dirty="0"/>
            <a:t> – brzo mijenjanje bojišnice, bombardiranja, okrutna strijeljanja, genocid 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11331019" cy="2486446"/>
      </dsp:txXfrm>
    </dsp:sp>
    <dsp:sp modelId="{7317DC83-5D0F-4AF5-8294-174F8E848FB5}">
      <dsp:nvSpPr>
        <dsp:cNvPr id="0" name=""/>
        <dsp:cNvSpPr/>
      </dsp:nvSpPr>
      <dsp:spPr>
        <a:xfrm>
          <a:off x="0" y="2486446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2486446"/>
          <a:ext cx="11331019" cy="2486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Genocid</a:t>
          </a:r>
          <a:r>
            <a:rPr lang="hr-HR" sz="4000" kern="1200" dirty="0"/>
            <a:t> – masovno ubijanje pripadnika neke rase, nacije ili vjere, istrebljenje cijelih naroda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486446"/>
        <a:ext cx="11331019" cy="248644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0"/>
          <a:ext cx="1168923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0"/>
          <a:ext cx="11689237" cy="2486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just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400" b="0" i="0" kern="1200" dirty="0"/>
            <a:t>Dugogodišnje ratovanje uništilo je gospodarstva mnogih zemalja</a:t>
          </a:r>
          <a:endParaRPr lang="en-US" sz="44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11689237" cy="2486446"/>
      </dsp:txXfrm>
    </dsp:sp>
    <dsp:sp modelId="{7317DC83-5D0F-4AF5-8294-174F8E848FB5}">
      <dsp:nvSpPr>
        <dsp:cNvPr id="0" name=""/>
        <dsp:cNvSpPr/>
      </dsp:nvSpPr>
      <dsp:spPr>
        <a:xfrm>
          <a:off x="0" y="2486446"/>
          <a:ext cx="11689237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2486446"/>
          <a:ext cx="11689237" cy="2486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just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400" b="0" i="0" kern="1200" dirty="0"/>
            <a:t>Nestašice svih osnovnih prehrambenih proizvoda, a često je posljedica bila </a:t>
          </a:r>
          <a:r>
            <a:rPr lang="hr-HR" sz="44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glad</a:t>
          </a:r>
          <a:endParaRPr lang="en-US" sz="44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486446"/>
        <a:ext cx="11689237" cy="2486446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0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0"/>
          <a:ext cx="11331019" cy="2486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kern="1200" dirty="0"/>
            <a:t>Velik broj stradalih civila i zarobljenika nastao je zbog nepoštivanja ratnih pravila i </a:t>
          </a:r>
          <a:r>
            <a:rPr lang="hr-HR" sz="4000" kern="1200" dirty="0" err="1"/>
            <a:t>nacističkofašističke</a:t>
          </a:r>
          <a:r>
            <a:rPr lang="hr-HR" sz="4000" kern="1200" dirty="0"/>
            <a:t> rasne politike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11331019" cy="2486446"/>
      </dsp:txXfrm>
    </dsp:sp>
    <dsp:sp modelId="{7317DC83-5D0F-4AF5-8294-174F8E848FB5}">
      <dsp:nvSpPr>
        <dsp:cNvPr id="0" name=""/>
        <dsp:cNvSpPr/>
      </dsp:nvSpPr>
      <dsp:spPr>
        <a:xfrm>
          <a:off x="0" y="2486446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2486446"/>
          <a:ext cx="11331019" cy="2486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kern="1200" dirty="0"/>
            <a:t>Strateška bombardiranja gradova – uništenje vojnih i industrijskih ciljeva, ali i stambenih četvrti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486446"/>
        <a:ext cx="11331019" cy="24864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1.7.2021.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xmlns="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C86AE17-EBA8-2A46-9DC5-AE796C358A8C}"/>
              </a:ext>
            </a:extLst>
          </p:cNvPr>
          <p:cNvSpPr/>
          <p:nvPr userDrawn="1"/>
        </p:nvSpPr>
        <p:spPr>
          <a:xfrm>
            <a:off x="0" y="1"/>
            <a:ext cx="12192000" cy="11491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xmlns="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5" name="Picture 2" descr="C:\Radni\Desktop\ppt-header-KLIO 8.png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1" y="-8918"/>
            <a:ext cx="12192000" cy="1158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6302B887-05EF-4A11-954B-6AD6BC4DA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1728" y="2234153"/>
            <a:ext cx="9216272" cy="2185447"/>
          </a:xfrm>
          <a:custGeom>
            <a:avLst/>
            <a:gdLst>
              <a:gd name="connsiteX0" fmla="*/ 273181 w 9216272"/>
              <a:gd name="connsiteY0" fmla="*/ 273181 h 2185447"/>
              <a:gd name="connsiteX1" fmla="*/ 680000 w 9216272"/>
              <a:gd name="connsiteY1" fmla="*/ 273181 h 2185447"/>
              <a:gd name="connsiteX2" fmla="*/ 1520314 w 9216272"/>
              <a:gd name="connsiteY2" fmla="*/ 273181 h 2185447"/>
              <a:gd name="connsiteX3" fmla="*/ 2100531 w 9216272"/>
              <a:gd name="connsiteY3" fmla="*/ 273181 h 2185447"/>
              <a:gd name="connsiteX4" fmla="*/ 2594049 w 9216272"/>
              <a:gd name="connsiteY4" fmla="*/ 273181 h 2185447"/>
              <a:gd name="connsiteX5" fmla="*/ 3000868 w 9216272"/>
              <a:gd name="connsiteY5" fmla="*/ 273181 h 2185447"/>
              <a:gd name="connsiteX6" fmla="*/ 3407687 w 9216272"/>
              <a:gd name="connsiteY6" fmla="*/ 273181 h 2185447"/>
              <a:gd name="connsiteX7" fmla="*/ 3814506 w 9216272"/>
              <a:gd name="connsiteY7" fmla="*/ 273181 h 2185447"/>
              <a:gd name="connsiteX8" fmla="*/ 4394723 w 9216272"/>
              <a:gd name="connsiteY8" fmla="*/ 273181 h 2185447"/>
              <a:gd name="connsiteX9" fmla="*/ 5235037 w 9216272"/>
              <a:gd name="connsiteY9" fmla="*/ 273181 h 2185447"/>
              <a:gd name="connsiteX10" fmla="*/ 5988652 w 9216272"/>
              <a:gd name="connsiteY10" fmla="*/ 273181 h 2185447"/>
              <a:gd name="connsiteX11" fmla="*/ 6655569 w 9216272"/>
              <a:gd name="connsiteY11" fmla="*/ 273181 h 2185447"/>
              <a:gd name="connsiteX12" fmla="*/ 7062387 w 9216272"/>
              <a:gd name="connsiteY12" fmla="*/ 273181 h 2185447"/>
              <a:gd name="connsiteX13" fmla="*/ 7729304 w 9216272"/>
              <a:gd name="connsiteY13" fmla="*/ 273181 h 2185447"/>
              <a:gd name="connsiteX14" fmla="*/ 8943091 w 9216272"/>
              <a:gd name="connsiteY14" fmla="*/ 273181 h 2185447"/>
              <a:gd name="connsiteX15" fmla="*/ 8943091 w 9216272"/>
              <a:gd name="connsiteY15" fmla="*/ 803152 h 2185447"/>
              <a:gd name="connsiteX16" fmla="*/ 8943091 w 9216272"/>
              <a:gd name="connsiteY16" fmla="*/ 1333123 h 2185447"/>
              <a:gd name="connsiteX17" fmla="*/ 8943091 w 9216272"/>
              <a:gd name="connsiteY17" fmla="*/ 1912266 h 2185447"/>
              <a:gd name="connsiteX18" fmla="*/ 8362874 w 9216272"/>
              <a:gd name="connsiteY18" fmla="*/ 1912266 h 2185447"/>
              <a:gd name="connsiteX19" fmla="*/ 7782657 w 9216272"/>
              <a:gd name="connsiteY19" fmla="*/ 1912266 h 2185447"/>
              <a:gd name="connsiteX20" fmla="*/ 7115741 w 9216272"/>
              <a:gd name="connsiteY20" fmla="*/ 1912266 h 2185447"/>
              <a:gd name="connsiteX21" fmla="*/ 6448825 w 9216272"/>
              <a:gd name="connsiteY21" fmla="*/ 1912266 h 2185447"/>
              <a:gd name="connsiteX22" fmla="*/ 5868608 w 9216272"/>
              <a:gd name="connsiteY22" fmla="*/ 1912266 h 2185447"/>
              <a:gd name="connsiteX23" fmla="*/ 5201691 w 9216272"/>
              <a:gd name="connsiteY23" fmla="*/ 1912266 h 2185447"/>
              <a:gd name="connsiteX24" fmla="*/ 4794873 w 9216272"/>
              <a:gd name="connsiteY24" fmla="*/ 1912266 h 2185447"/>
              <a:gd name="connsiteX25" fmla="*/ 4127956 w 9216272"/>
              <a:gd name="connsiteY25" fmla="*/ 1912266 h 2185447"/>
              <a:gd name="connsiteX26" fmla="*/ 3461040 w 9216272"/>
              <a:gd name="connsiteY26" fmla="*/ 1912266 h 2185447"/>
              <a:gd name="connsiteX27" fmla="*/ 2967522 w 9216272"/>
              <a:gd name="connsiteY27" fmla="*/ 1912266 h 2185447"/>
              <a:gd name="connsiteX28" fmla="*/ 2474004 w 9216272"/>
              <a:gd name="connsiteY28" fmla="*/ 1912266 h 2185447"/>
              <a:gd name="connsiteX29" fmla="*/ 1720389 w 9216272"/>
              <a:gd name="connsiteY29" fmla="*/ 1912266 h 2185447"/>
              <a:gd name="connsiteX30" fmla="*/ 1313570 w 9216272"/>
              <a:gd name="connsiteY30" fmla="*/ 1912266 h 2185447"/>
              <a:gd name="connsiteX31" fmla="*/ 273181 w 9216272"/>
              <a:gd name="connsiteY31" fmla="*/ 1912266 h 2185447"/>
              <a:gd name="connsiteX32" fmla="*/ 273181 w 9216272"/>
              <a:gd name="connsiteY32" fmla="*/ 1398686 h 2185447"/>
              <a:gd name="connsiteX33" fmla="*/ 273181 w 9216272"/>
              <a:gd name="connsiteY33" fmla="*/ 885106 h 2185447"/>
              <a:gd name="connsiteX34" fmla="*/ 273181 w 9216272"/>
              <a:gd name="connsiteY34" fmla="*/ 273181 h 2185447"/>
              <a:gd name="connsiteX0" fmla="*/ 0 w 9216272"/>
              <a:gd name="connsiteY0" fmla="*/ 0 h 2185447"/>
              <a:gd name="connsiteX1" fmla="*/ 750468 w 9216272"/>
              <a:gd name="connsiteY1" fmla="*/ 0 h 2185447"/>
              <a:gd name="connsiteX2" fmla="*/ 1132285 w 9216272"/>
              <a:gd name="connsiteY2" fmla="*/ 0 h 2185447"/>
              <a:gd name="connsiteX3" fmla="*/ 1974915 w 9216272"/>
              <a:gd name="connsiteY3" fmla="*/ 0 h 2185447"/>
              <a:gd name="connsiteX4" fmla="*/ 2633221 w 9216272"/>
              <a:gd name="connsiteY4" fmla="*/ 0 h 2185447"/>
              <a:gd name="connsiteX5" fmla="*/ 3107200 w 9216272"/>
              <a:gd name="connsiteY5" fmla="*/ 0 h 2185447"/>
              <a:gd name="connsiteX6" fmla="*/ 3581180 w 9216272"/>
              <a:gd name="connsiteY6" fmla="*/ 0 h 2185447"/>
              <a:gd name="connsiteX7" fmla="*/ 4147322 w 9216272"/>
              <a:gd name="connsiteY7" fmla="*/ 0 h 2185447"/>
              <a:gd name="connsiteX8" fmla="*/ 4713465 w 9216272"/>
              <a:gd name="connsiteY8" fmla="*/ 0 h 2185447"/>
              <a:gd name="connsiteX9" fmla="*/ 5187445 w 9216272"/>
              <a:gd name="connsiteY9" fmla="*/ 0 h 2185447"/>
              <a:gd name="connsiteX10" fmla="*/ 5845750 w 9216272"/>
              <a:gd name="connsiteY10" fmla="*/ 0 h 2185447"/>
              <a:gd name="connsiteX11" fmla="*/ 6227567 w 9216272"/>
              <a:gd name="connsiteY11" fmla="*/ 0 h 2185447"/>
              <a:gd name="connsiteX12" fmla="*/ 6978035 w 9216272"/>
              <a:gd name="connsiteY12" fmla="*/ 0 h 2185447"/>
              <a:gd name="connsiteX13" fmla="*/ 7544177 w 9216272"/>
              <a:gd name="connsiteY13" fmla="*/ 0 h 2185447"/>
              <a:gd name="connsiteX14" fmla="*/ 8110319 w 9216272"/>
              <a:gd name="connsiteY14" fmla="*/ 0 h 2185447"/>
              <a:gd name="connsiteX15" fmla="*/ 8584299 w 9216272"/>
              <a:gd name="connsiteY15" fmla="*/ 0 h 2185447"/>
              <a:gd name="connsiteX16" fmla="*/ 9216272 w 9216272"/>
              <a:gd name="connsiteY16" fmla="*/ 0 h 2185447"/>
              <a:gd name="connsiteX17" fmla="*/ 8943091 w 9216272"/>
              <a:gd name="connsiteY17" fmla="*/ 273181 h 2185447"/>
              <a:gd name="connsiteX18" fmla="*/ 8276175 w 9216272"/>
              <a:gd name="connsiteY18" fmla="*/ 273181 h 2185447"/>
              <a:gd name="connsiteX19" fmla="*/ 7782657 w 9216272"/>
              <a:gd name="connsiteY19" fmla="*/ 273181 h 2185447"/>
              <a:gd name="connsiteX20" fmla="*/ 7289139 w 9216272"/>
              <a:gd name="connsiteY20" fmla="*/ 273181 h 2185447"/>
              <a:gd name="connsiteX21" fmla="*/ 6622223 w 9216272"/>
              <a:gd name="connsiteY21" fmla="*/ 273181 h 2185447"/>
              <a:gd name="connsiteX22" fmla="*/ 6215404 w 9216272"/>
              <a:gd name="connsiteY22" fmla="*/ 273181 h 2185447"/>
              <a:gd name="connsiteX23" fmla="*/ 5461789 w 9216272"/>
              <a:gd name="connsiteY23" fmla="*/ 273181 h 2185447"/>
              <a:gd name="connsiteX24" fmla="*/ 4794873 w 9216272"/>
              <a:gd name="connsiteY24" fmla="*/ 273181 h 2185447"/>
              <a:gd name="connsiteX25" fmla="*/ 4214655 w 9216272"/>
              <a:gd name="connsiteY25" fmla="*/ 273181 h 2185447"/>
              <a:gd name="connsiteX26" fmla="*/ 3374341 w 9216272"/>
              <a:gd name="connsiteY26" fmla="*/ 273181 h 2185447"/>
              <a:gd name="connsiteX27" fmla="*/ 2880823 w 9216272"/>
              <a:gd name="connsiteY27" fmla="*/ 273181 h 2185447"/>
              <a:gd name="connsiteX28" fmla="*/ 2387305 w 9216272"/>
              <a:gd name="connsiteY28" fmla="*/ 273181 h 2185447"/>
              <a:gd name="connsiteX29" fmla="*/ 1893787 w 9216272"/>
              <a:gd name="connsiteY29" fmla="*/ 273181 h 2185447"/>
              <a:gd name="connsiteX30" fmla="*/ 1226871 w 9216272"/>
              <a:gd name="connsiteY30" fmla="*/ 273181 h 2185447"/>
              <a:gd name="connsiteX31" fmla="*/ 273181 w 9216272"/>
              <a:gd name="connsiteY31" fmla="*/ 273181 h 2185447"/>
              <a:gd name="connsiteX32" fmla="*/ 0 w 9216272"/>
              <a:gd name="connsiteY32" fmla="*/ 0 h 2185447"/>
              <a:gd name="connsiteX0" fmla="*/ 0 w 9216272"/>
              <a:gd name="connsiteY0" fmla="*/ 2185447 h 2185447"/>
              <a:gd name="connsiteX1" fmla="*/ 273181 w 9216272"/>
              <a:gd name="connsiteY1" fmla="*/ 1912266 h 2185447"/>
              <a:gd name="connsiteX2" fmla="*/ 766699 w 9216272"/>
              <a:gd name="connsiteY2" fmla="*/ 1912266 h 2185447"/>
              <a:gd name="connsiteX3" fmla="*/ 1433615 w 9216272"/>
              <a:gd name="connsiteY3" fmla="*/ 1912266 h 2185447"/>
              <a:gd name="connsiteX4" fmla="*/ 1927133 w 9216272"/>
              <a:gd name="connsiteY4" fmla="*/ 1912266 h 2185447"/>
              <a:gd name="connsiteX5" fmla="*/ 2420651 w 9216272"/>
              <a:gd name="connsiteY5" fmla="*/ 1912266 h 2185447"/>
              <a:gd name="connsiteX6" fmla="*/ 3000868 w 9216272"/>
              <a:gd name="connsiteY6" fmla="*/ 1912266 h 2185447"/>
              <a:gd name="connsiteX7" fmla="*/ 3494386 w 9216272"/>
              <a:gd name="connsiteY7" fmla="*/ 1912266 h 2185447"/>
              <a:gd name="connsiteX8" fmla="*/ 4248001 w 9216272"/>
              <a:gd name="connsiteY8" fmla="*/ 1912266 h 2185447"/>
              <a:gd name="connsiteX9" fmla="*/ 5088316 w 9216272"/>
              <a:gd name="connsiteY9" fmla="*/ 1912266 h 2185447"/>
              <a:gd name="connsiteX10" fmla="*/ 5668533 w 9216272"/>
              <a:gd name="connsiteY10" fmla="*/ 1912266 h 2185447"/>
              <a:gd name="connsiteX11" fmla="*/ 6162051 w 9216272"/>
              <a:gd name="connsiteY11" fmla="*/ 1912266 h 2185447"/>
              <a:gd name="connsiteX12" fmla="*/ 6568869 w 9216272"/>
              <a:gd name="connsiteY12" fmla="*/ 1912266 h 2185447"/>
              <a:gd name="connsiteX13" fmla="*/ 7149087 w 9216272"/>
              <a:gd name="connsiteY13" fmla="*/ 1912266 h 2185447"/>
              <a:gd name="connsiteX14" fmla="*/ 7816003 w 9216272"/>
              <a:gd name="connsiteY14" fmla="*/ 1912266 h 2185447"/>
              <a:gd name="connsiteX15" fmla="*/ 8943091 w 9216272"/>
              <a:gd name="connsiteY15" fmla="*/ 1912266 h 2185447"/>
              <a:gd name="connsiteX16" fmla="*/ 9216272 w 9216272"/>
              <a:gd name="connsiteY16" fmla="*/ 2185447 h 2185447"/>
              <a:gd name="connsiteX17" fmla="*/ 8834455 w 9216272"/>
              <a:gd name="connsiteY17" fmla="*/ 2185447 h 2185447"/>
              <a:gd name="connsiteX18" fmla="*/ 7991824 w 9216272"/>
              <a:gd name="connsiteY18" fmla="*/ 2185447 h 2185447"/>
              <a:gd name="connsiteX19" fmla="*/ 7610007 w 9216272"/>
              <a:gd name="connsiteY19" fmla="*/ 2185447 h 2185447"/>
              <a:gd name="connsiteX20" fmla="*/ 7043865 w 9216272"/>
              <a:gd name="connsiteY20" fmla="*/ 2185447 h 2185447"/>
              <a:gd name="connsiteX21" fmla="*/ 6201234 w 9216272"/>
              <a:gd name="connsiteY21" fmla="*/ 2185447 h 2185447"/>
              <a:gd name="connsiteX22" fmla="*/ 5819417 w 9216272"/>
              <a:gd name="connsiteY22" fmla="*/ 2185447 h 2185447"/>
              <a:gd name="connsiteX23" fmla="*/ 5253275 w 9216272"/>
              <a:gd name="connsiteY23" fmla="*/ 2185447 h 2185447"/>
              <a:gd name="connsiteX24" fmla="*/ 4687133 w 9216272"/>
              <a:gd name="connsiteY24" fmla="*/ 2185447 h 2185447"/>
              <a:gd name="connsiteX25" fmla="*/ 4028827 w 9216272"/>
              <a:gd name="connsiteY25" fmla="*/ 2185447 h 2185447"/>
              <a:gd name="connsiteX26" fmla="*/ 3370522 w 9216272"/>
              <a:gd name="connsiteY26" fmla="*/ 2185447 h 2185447"/>
              <a:gd name="connsiteX27" fmla="*/ 2527892 w 9216272"/>
              <a:gd name="connsiteY27" fmla="*/ 2185447 h 2185447"/>
              <a:gd name="connsiteX28" fmla="*/ 2146075 w 9216272"/>
              <a:gd name="connsiteY28" fmla="*/ 2185447 h 2185447"/>
              <a:gd name="connsiteX29" fmla="*/ 1672095 w 9216272"/>
              <a:gd name="connsiteY29" fmla="*/ 2185447 h 2185447"/>
              <a:gd name="connsiteX30" fmla="*/ 921627 w 9216272"/>
              <a:gd name="connsiteY30" fmla="*/ 2185447 h 2185447"/>
              <a:gd name="connsiteX31" fmla="*/ 0 w 9216272"/>
              <a:gd name="connsiteY31" fmla="*/ 2185447 h 2185447"/>
              <a:gd name="connsiteX0" fmla="*/ 0 w 9216272"/>
              <a:gd name="connsiteY0" fmla="*/ 0 h 2185447"/>
              <a:gd name="connsiteX1" fmla="*/ 273181 w 9216272"/>
              <a:gd name="connsiteY1" fmla="*/ 273181 h 2185447"/>
              <a:gd name="connsiteX2" fmla="*/ 273181 w 9216272"/>
              <a:gd name="connsiteY2" fmla="*/ 852324 h 2185447"/>
              <a:gd name="connsiteX3" fmla="*/ 273181 w 9216272"/>
              <a:gd name="connsiteY3" fmla="*/ 1415077 h 2185447"/>
              <a:gd name="connsiteX4" fmla="*/ 273181 w 9216272"/>
              <a:gd name="connsiteY4" fmla="*/ 1912266 h 2185447"/>
              <a:gd name="connsiteX5" fmla="*/ 0 w 9216272"/>
              <a:gd name="connsiteY5" fmla="*/ 2185447 h 2185447"/>
              <a:gd name="connsiteX6" fmla="*/ 0 w 9216272"/>
              <a:gd name="connsiteY6" fmla="*/ 1595376 h 2185447"/>
              <a:gd name="connsiteX7" fmla="*/ 0 w 9216272"/>
              <a:gd name="connsiteY7" fmla="*/ 1070869 h 2185447"/>
              <a:gd name="connsiteX8" fmla="*/ 0 w 9216272"/>
              <a:gd name="connsiteY8" fmla="*/ 568216 h 2185447"/>
              <a:gd name="connsiteX9" fmla="*/ 0 w 9216272"/>
              <a:gd name="connsiteY9" fmla="*/ 0 h 2185447"/>
              <a:gd name="connsiteX0" fmla="*/ 9216272 w 9216272"/>
              <a:gd name="connsiteY0" fmla="*/ 0 h 2185447"/>
              <a:gd name="connsiteX1" fmla="*/ 9216272 w 9216272"/>
              <a:gd name="connsiteY1" fmla="*/ 480798 h 2185447"/>
              <a:gd name="connsiteX2" fmla="*/ 9216272 w 9216272"/>
              <a:gd name="connsiteY2" fmla="*/ 1070869 h 2185447"/>
              <a:gd name="connsiteX3" fmla="*/ 9216272 w 9216272"/>
              <a:gd name="connsiteY3" fmla="*/ 1573522 h 2185447"/>
              <a:gd name="connsiteX4" fmla="*/ 9216272 w 9216272"/>
              <a:gd name="connsiteY4" fmla="*/ 2185447 h 2185447"/>
              <a:gd name="connsiteX5" fmla="*/ 8943091 w 9216272"/>
              <a:gd name="connsiteY5" fmla="*/ 1912266 h 2185447"/>
              <a:gd name="connsiteX6" fmla="*/ 8943091 w 9216272"/>
              <a:gd name="connsiteY6" fmla="*/ 1382295 h 2185447"/>
              <a:gd name="connsiteX7" fmla="*/ 8943091 w 9216272"/>
              <a:gd name="connsiteY7" fmla="*/ 852324 h 2185447"/>
              <a:gd name="connsiteX8" fmla="*/ 8943091 w 9216272"/>
              <a:gd name="connsiteY8" fmla="*/ 273181 h 2185447"/>
              <a:gd name="connsiteX9" fmla="*/ 9216272 w 9216272"/>
              <a:gd name="connsiteY9" fmla="*/ 0 h 2185447"/>
              <a:gd name="connsiteX0" fmla="*/ 0 w 9216272"/>
              <a:gd name="connsiteY0" fmla="*/ 0 h 2185447"/>
              <a:gd name="connsiteX1" fmla="*/ 658305 w 9216272"/>
              <a:gd name="connsiteY1" fmla="*/ 0 h 2185447"/>
              <a:gd name="connsiteX2" fmla="*/ 1408773 w 9216272"/>
              <a:gd name="connsiteY2" fmla="*/ 0 h 2185447"/>
              <a:gd name="connsiteX3" fmla="*/ 2067078 w 9216272"/>
              <a:gd name="connsiteY3" fmla="*/ 0 h 2185447"/>
              <a:gd name="connsiteX4" fmla="*/ 2448895 w 9216272"/>
              <a:gd name="connsiteY4" fmla="*/ 0 h 2185447"/>
              <a:gd name="connsiteX5" fmla="*/ 3107200 w 9216272"/>
              <a:gd name="connsiteY5" fmla="*/ 0 h 2185447"/>
              <a:gd name="connsiteX6" fmla="*/ 3765505 w 9216272"/>
              <a:gd name="connsiteY6" fmla="*/ 0 h 2185447"/>
              <a:gd name="connsiteX7" fmla="*/ 4331648 w 9216272"/>
              <a:gd name="connsiteY7" fmla="*/ 0 h 2185447"/>
              <a:gd name="connsiteX8" fmla="*/ 5174278 w 9216272"/>
              <a:gd name="connsiteY8" fmla="*/ 0 h 2185447"/>
              <a:gd name="connsiteX9" fmla="*/ 6016909 w 9216272"/>
              <a:gd name="connsiteY9" fmla="*/ 0 h 2185447"/>
              <a:gd name="connsiteX10" fmla="*/ 6675214 w 9216272"/>
              <a:gd name="connsiteY10" fmla="*/ 0 h 2185447"/>
              <a:gd name="connsiteX11" fmla="*/ 7425682 w 9216272"/>
              <a:gd name="connsiteY11" fmla="*/ 0 h 2185447"/>
              <a:gd name="connsiteX12" fmla="*/ 8083987 w 9216272"/>
              <a:gd name="connsiteY12" fmla="*/ 0 h 2185447"/>
              <a:gd name="connsiteX13" fmla="*/ 9216272 w 9216272"/>
              <a:gd name="connsiteY13" fmla="*/ 0 h 2185447"/>
              <a:gd name="connsiteX14" fmla="*/ 9216272 w 9216272"/>
              <a:gd name="connsiteY14" fmla="*/ 590071 h 2185447"/>
              <a:gd name="connsiteX15" fmla="*/ 9216272 w 9216272"/>
              <a:gd name="connsiteY15" fmla="*/ 1114578 h 2185447"/>
              <a:gd name="connsiteX16" fmla="*/ 9216272 w 9216272"/>
              <a:gd name="connsiteY16" fmla="*/ 1682794 h 2185447"/>
              <a:gd name="connsiteX17" fmla="*/ 9216272 w 9216272"/>
              <a:gd name="connsiteY17" fmla="*/ 2185447 h 2185447"/>
              <a:gd name="connsiteX18" fmla="*/ 8373641 w 9216272"/>
              <a:gd name="connsiteY18" fmla="*/ 2185447 h 2185447"/>
              <a:gd name="connsiteX19" fmla="*/ 7807499 w 9216272"/>
              <a:gd name="connsiteY19" fmla="*/ 2185447 h 2185447"/>
              <a:gd name="connsiteX20" fmla="*/ 7425682 w 9216272"/>
              <a:gd name="connsiteY20" fmla="*/ 2185447 h 2185447"/>
              <a:gd name="connsiteX21" fmla="*/ 6767377 w 9216272"/>
              <a:gd name="connsiteY21" fmla="*/ 2185447 h 2185447"/>
              <a:gd name="connsiteX22" fmla="*/ 5924746 w 9216272"/>
              <a:gd name="connsiteY22" fmla="*/ 2185447 h 2185447"/>
              <a:gd name="connsiteX23" fmla="*/ 5082116 w 9216272"/>
              <a:gd name="connsiteY23" fmla="*/ 2185447 h 2185447"/>
              <a:gd name="connsiteX24" fmla="*/ 4423811 w 9216272"/>
              <a:gd name="connsiteY24" fmla="*/ 2185447 h 2185447"/>
              <a:gd name="connsiteX25" fmla="*/ 4041994 w 9216272"/>
              <a:gd name="connsiteY25" fmla="*/ 2185447 h 2185447"/>
              <a:gd name="connsiteX26" fmla="*/ 3199363 w 9216272"/>
              <a:gd name="connsiteY26" fmla="*/ 2185447 h 2185447"/>
              <a:gd name="connsiteX27" fmla="*/ 2817546 w 9216272"/>
              <a:gd name="connsiteY27" fmla="*/ 2185447 h 2185447"/>
              <a:gd name="connsiteX28" fmla="*/ 2159241 w 9216272"/>
              <a:gd name="connsiteY28" fmla="*/ 2185447 h 2185447"/>
              <a:gd name="connsiteX29" fmla="*/ 1408773 w 9216272"/>
              <a:gd name="connsiteY29" fmla="*/ 2185447 h 2185447"/>
              <a:gd name="connsiteX30" fmla="*/ 934793 w 9216272"/>
              <a:gd name="connsiteY30" fmla="*/ 2185447 h 2185447"/>
              <a:gd name="connsiteX31" fmla="*/ 0 w 9216272"/>
              <a:gd name="connsiteY31" fmla="*/ 2185447 h 2185447"/>
              <a:gd name="connsiteX32" fmla="*/ 0 w 9216272"/>
              <a:gd name="connsiteY32" fmla="*/ 1639085 h 2185447"/>
              <a:gd name="connsiteX33" fmla="*/ 0 w 9216272"/>
              <a:gd name="connsiteY33" fmla="*/ 1136432 h 2185447"/>
              <a:gd name="connsiteX34" fmla="*/ 0 w 9216272"/>
              <a:gd name="connsiteY34" fmla="*/ 546362 h 2185447"/>
              <a:gd name="connsiteX35" fmla="*/ 0 w 9216272"/>
              <a:gd name="connsiteY35" fmla="*/ 0 h 2185447"/>
              <a:gd name="connsiteX36" fmla="*/ 273181 w 9216272"/>
              <a:gd name="connsiteY36" fmla="*/ 273181 h 2185447"/>
              <a:gd name="connsiteX37" fmla="*/ 1026796 w 9216272"/>
              <a:gd name="connsiteY37" fmla="*/ 273181 h 2185447"/>
              <a:gd name="connsiteX38" fmla="*/ 1520314 w 9216272"/>
              <a:gd name="connsiteY38" fmla="*/ 273181 h 2185447"/>
              <a:gd name="connsiteX39" fmla="*/ 1927133 w 9216272"/>
              <a:gd name="connsiteY39" fmla="*/ 273181 h 2185447"/>
              <a:gd name="connsiteX40" fmla="*/ 2680748 w 9216272"/>
              <a:gd name="connsiteY40" fmla="*/ 273181 h 2185447"/>
              <a:gd name="connsiteX41" fmla="*/ 3347664 w 9216272"/>
              <a:gd name="connsiteY41" fmla="*/ 273181 h 2185447"/>
              <a:gd name="connsiteX42" fmla="*/ 3927882 w 9216272"/>
              <a:gd name="connsiteY42" fmla="*/ 273181 h 2185447"/>
              <a:gd name="connsiteX43" fmla="*/ 4681497 w 9216272"/>
              <a:gd name="connsiteY43" fmla="*/ 273181 h 2185447"/>
              <a:gd name="connsiteX44" fmla="*/ 5348413 w 9216272"/>
              <a:gd name="connsiteY44" fmla="*/ 273181 h 2185447"/>
              <a:gd name="connsiteX45" fmla="*/ 5928630 w 9216272"/>
              <a:gd name="connsiteY45" fmla="*/ 273181 h 2185447"/>
              <a:gd name="connsiteX46" fmla="*/ 6335449 w 9216272"/>
              <a:gd name="connsiteY46" fmla="*/ 273181 h 2185447"/>
              <a:gd name="connsiteX47" fmla="*/ 6828967 w 9216272"/>
              <a:gd name="connsiteY47" fmla="*/ 273181 h 2185447"/>
              <a:gd name="connsiteX48" fmla="*/ 7235786 w 9216272"/>
              <a:gd name="connsiteY48" fmla="*/ 273181 h 2185447"/>
              <a:gd name="connsiteX49" fmla="*/ 7816003 w 9216272"/>
              <a:gd name="connsiteY49" fmla="*/ 273181 h 2185447"/>
              <a:gd name="connsiteX50" fmla="*/ 8943091 w 9216272"/>
              <a:gd name="connsiteY50" fmla="*/ 273181 h 2185447"/>
              <a:gd name="connsiteX51" fmla="*/ 8943091 w 9216272"/>
              <a:gd name="connsiteY51" fmla="*/ 786761 h 2185447"/>
              <a:gd name="connsiteX52" fmla="*/ 8943091 w 9216272"/>
              <a:gd name="connsiteY52" fmla="*/ 1365904 h 2185447"/>
              <a:gd name="connsiteX53" fmla="*/ 8943091 w 9216272"/>
              <a:gd name="connsiteY53" fmla="*/ 1912266 h 2185447"/>
              <a:gd name="connsiteX54" fmla="*/ 8536272 w 9216272"/>
              <a:gd name="connsiteY54" fmla="*/ 1912266 h 2185447"/>
              <a:gd name="connsiteX55" fmla="*/ 7869356 w 9216272"/>
              <a:gd name="connsiteY55" fmla="*/ 1912266 h 2185447"/>
              <a:gd name="connsiteX56" fmla="*/ 7289139 w 9216272"/>
              <a:gd name="connsiteY56" fmla="*/ 1912266 h 2185447"/>
              <a:gd name="connsiteX57" fmla="*/ 6795621 w 9216272"/>
              <a:gd name="connsiteY57" fmla="*/ 1912266 h 2185447"/>
              <a:gd name="connsiteX58" fmla="*/ 6128705 w 9216272"/>
              <a:gd name="connsiteY58" fmla="*/ 1912266 h 2185447"/>
              <a:gd name="connsiteX59" fmla="*/ 5288390 w 9216272"/>
              <a:gd name="connsiteY59" fmla="*/ 1912266 h 2185447"/>
              <a:gd name="connsiteX60" fmla="*/ 4881572 w 9216272"/>
              <a:gd name="connsiteY60" fmla="*/ 1912266 h 2185447"/>
              <a:gd name="connsiteX61" fmla="*/ 4214655 w 9216272"/>
              <a:gd name="connsiteY61" fmla="*/ 1912266 h 2185447"/>
              <a:gd name="connsiteX62" fmla="*/ 3461040 w 9216272"/>
              <a:gd name="connsiteY62" fmla="*/ 1912266 h 2185447"/>
              <a:gd name="connsiteX63" fmla="*/ 2794124 w 9216272"/>
              <a:gd name="connsiteY63" fmla="*/ 1912266 h 2185447"/>
              <a:gd name="connsiteX64" fmla="*/ 2040509 w 9216272"/>
              <a:gd name="connsiteY64" fmla="*/ 1912266 h 2185447"/>
              <a:gd name="connsiteX65" fmla="*/ 1286894 w 9216272"/>
              <a:gd name="connsiteY65" fmla="*/ 1912266 h 2185447"/>
              <a:gd name="connsiteX66" fmla="*/ 273181 w 9216272"/>
              <a:gd name="connsiteY66" fmla="*/ 1912266 h 2185447"/>
              <a:gd name="connsiteX67" fmla="*/ 273181 w 9216272"/>
              <a:gd name="connsiteY67" fmla="*/ 1349513 h 2185447"/>
              <a:gd name="connsiteX68" fmla="*/ 273181 w 9216272"/>
              <a:gd name="connsiteY68" fmla="*/ 786761 h 2185447"/>
              <a:gd name="connsiteX69" fmla="*/ 273181 w 9216272"/>
              <a:gd name="connsiteY69" fmla="*/ 273181 h 2185447"/>
              <a:gd name="connsiteX70" fmla="*/ 0 w 9216272"/>
              <a:gd name="connsiteY70" fmla="*/ 0 h 2185447"/>
              <a:gd name="connsiteX71" fmla="*/ 273181 w 9216272"/>
              <a:gd name="connsiteY71" fmla="*/ 273181 h 2185447"/>
              <a:gd name="connsiteX72" fmla="*/ 0 w 9216272"/>
              <a:gd name="connsiteY72" fmla="*/ 2185447 h 2185447"/>
              <a:gd name="connsiteX73" fmla="*/ 273181 w 9216272"/>
              <a:gd name="connsiteY73" fmla="*/ 1912266 h 2185447"/>
              <a:gd name="connsiteX74" fmla="*/ 9216272 w 9216272"/>
              <a:gd name="connsiteY74" fmla="*/ 0 h 2185447"/>
              <a:gd name="connsiteX75" fmla="*/ 8943091 w 9216272"/>
              <a:gd name="connsiteY75" fmla="*/ 273181 h 2185447"/>
              <a:gd name="connsiteX76" fmla="*/ 9216272 w 9216272"/>
              <a:gd name="connsiteY76" fmla="*/ 2185447 h 2185447"/>
              <a:gd name="connsiteX77" fmla="*/ 8943091 w 9216272"/>
              <a:gd name="connsiteY77" fmla="*/ 1912266 h 218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9216272" h="2185447" stroke="0" extrusionOk="0">
                <a:moveTo>
                  <a:pt x="273181" y="273181"/>
                </a:moveTo>
                <a:cubicBezTo>
                  <a:pt x="439906" y="255490"/>
                  <a:pt x="576648" y="270379"/>
                  <a:pt x="680000" y="273181"/>
                </a:cubicBezTo>
                <a:cubicBezTo>
                  <a:pt x="783352" y="275983"/>
                  <a:pt x="1315106" y="297494"/>
                  <a:pt x="1520314" y="273181"/>
                </a:cubicBezTo>
                <a:cubicBezTo>
                  <a:pt x="1725522" y="248868"/>
                  <a:pt x="1976851" y="257491"/>
                  <a:pt x="2100531" y="273181"/>
                </a:cubicBezTo>
                <a:cubicBezTo>
                  <a:pt x="2224211" y="288871"/>
                  <a:pt x="2488455" y="276693"/>
                  <a:pt x="2594049" y="273181"/>
                </a:cubicBezTo>
                <a:cubicBezTo>
                  <a:pt x="2699643" y="269669"/>
                  <a:pt x="2912548" y="289045"/>
                  <a:pt x="3000868" y="273181"/>
                </a:cubicBezTo>
                <a:cubicBezTo>
                  <a:pt x="3089188" y="257317"/>
                  <a:pt x="3259642" y="269135"/>
                  <a:pt x="3407687" y="273181"/>
                </a:cubicBezTo>
                <a:cubicBezTo>
                  <a:pt x="3555732" y="277227"/>
                  <a:pt x="3699157" y="264693"/>
                  <a:pt x="3814506" y="273181"/>
                </a:cubicBezTo>
                <a:cubicBezTo>
                  <a:pt x="3929855" y="281669"/>
                  <a:pt x="4108641" y="299672"/>
                  <a:pt x="4394723" y="273181"/>
                </a:cubicBezTo>
                <a:cubicBezTo>
                  <a:pt x="4680805" y="246690"/>
                  <a:pt x="4948143" y="251208"/>
                  <a:pt x="5235037" y="273181"/>
                </a:cubicBezTo>
                <a:cubicBezTo>
                  <a:pt x="5521931" y="295154"/>
                  <a:pt x="5809426" y="270441"/>
                  <a:pt x="5988652" y="273181"/>
                </a:cubicBezTo>
                <a:cubicBezTo>
                  <a:pt x="6167878" y="275921"/>
                  <a:pt x="6442337" y="259332"/>
                  <a:pt x="6655569" y="273181"/>
                </a:cubicBezTo>
                <a:cubicBezTo>
                  <a:pt x="6868801" y="287030"/>
                  <a:pt x="6896824" y="284975"/>
                  <a:pt x="7062387" y="273181"/>
                </a:cubicBezTo>
                <a:cubicBezTo>
                  <a:pt x="7227950" y="261387"/>
                  <a:pt x="7512314" y="264721"/>
                  <a:pt x="7729304" y="273181"/>
                </a:cubicBezTo>
                <a:cubicBezTo>
                  <a:pt x="7946294" y="281641"/>
                  <a:pt x="8485384" y="226204"/>
                  <a:pt x="8943091" y="273181"/>
                </a:cubicBezTo>
                <a:cubicBezTo>
                  <a:pt x="8942059" y="396423"/>
                  <a:pt x="8965444" y="570334"/>
                  <a:pt x="8943091" y="803152"/>
                </a:cubicBezTo>
                <a:cubicBezTo>
                  <a:pt x="8920738" y="1035970"/>
                  <a:pt x="8917854" y="1074445"/>
                  <a:pt x="8943091" y="1333123"/>
                </a:cubicBezTo>
                <a:cubicBezTo>
                  <a:pt x="8968328" y="1591801"/>
                  <a:pt x="8936454" y="1672662"/>
                  <a:pt x="8943091" y="1912266"/>
                </a:cubicBezTo>
                <a:cubicBezTo>
                  <a:pt x="8811352" y="1885030"/>
                  <a:pt x="8503672" y="1917786"/>
                  <a:pt x="8362874" y="1912266"/>
                </a:cubicBezTo>
                <a:cubicBezTo>
                  <a:pt x="8222076" y="1906746"/>
                  <a:pt x="8061305" y="1896560"/>
                  <a:pt x="7782657" y="1912266"/>
                </a:cubicBezTo>
                <a:cubicBezTo>
                  <a:pt x="7504009" y="1927972"/>
                  <a:pt x="7286292" y="1895002"/>
                  <a:pt x="7115741" y="1912266"/>
                </a:cubicBezTo>
                <a:cubicBezTo>
                  <a:pt x="6945190" y="1929530"/>
                  <a:pt x="6682392" y="1884215"/>
                  <a:pt x="6448825" y="1912266"/>
                </a:cubicBezTo>
                <a:cubicBezTo>
                  <a:pt x="6215258" y="1940317"/>
                  <a:pt x="6153419" y="1915263"/>
                  <a:pt x="5868608" y="1912266"/>
                </a:cubicBezTo>
                <a:cubicBezTo>
                  <a:pt x="5583797" y="1909269"/>
                  <a:pt x="5339580" y="1883009"/>
                  <a:pt x="5201691" y="1912266"/>
                </a:cubicBezTo>
                <a:cubicBezTo>
                  <a:pt x="5063802" y="1941523"/>
                  <a:pt x="4901474" y="1921520"/>
                  <a:pt x="4794873" y="1912266"/>
                </a:cubicBezTo>
                <a:cubicBezTo>
                  <a:pt x="4688272" y="1903012"/>
                  <a:pt x="4303959" y="1939993"/>
                  <a:pt x="4127956" y="1912266"/>
                </a:cubicBezTo>
                <a:cubicBezTo>
                  <a:pt x="3951953" y="1884539"/>
                  <a:pt x="3784985" y="1893263"/>
                  <a:pt x="3461040" y="1912266"/>
                </a:cubicBezTo>
                <a:cubicBezTo>
                  <a:pt x="3137095" y="1931269"/>
                  <a:pt x="3084197" y="1919381"/>
                  <a:pt x="2967522" y="1912266"/>
                </a:cubicBezTo>
                <a:cubicBezTo>
                  <a:pt x="2850847" y="1905151"/>
                  <a:pt x="2653505" y="1889257"/>
                  <a:pt x="2474004" y="1912266"/>
                </a:cubicBezTo>
                <a:cubicBezTo>
                  <a:pt x="2294503" y="1935275"/>
                  <a:pt x="2068456" y="1886265"/>
                  <a:pt x="1720389" y="1912266"/>
                </a:cubicBezTo>
                <a:cubicBezTo>
                  <a:pt x="1372323" y="1938267"/>
                  <a:pt x="1507219" y="1908838"/>
                  <a:pt x="1313570" y="1912266"/>
                </a:cubicBezTo>
                <a:cubicBezTo>
                  <a:pt x="1119921" y="1915694"/>
                  <a:pt x="758833" y="1953471"/>
                  <a:pt x="273181" y="1912266"/>
                </a:cubicBezTo>
                <a:cubicBezTo>
                  <a:pt x="254688" y="1758057"/>
                  <a:pt x="263530" y="1581504"/>
                  <a:pt x="273181" y="1398686"/>
                </a:cubicBezTo>
                <a:cubicBezTo>
                  <a:pt x="282832" y="1215868"/>
                  <a:pt x="294661" y="1031488"/>
                  <a:pt x="273181" y="885106"/>
                </a:cubicBezTo>
                <a:cubicBezTo>
                  <a:pt x="251701" y="738724"/>
                  <a:pt x="251629" y="421351"/>
                  <a:pt x="273181" y="273181"/>
                </a:cubicBezTo>
                <a:close/>
              </a:path>
              <a:path w="9216272" h="2185447" fill="lightenLess" stroke="0" extrusionOk="0">
                <a:moveTo>
                  <a:pt x="0" y="0"/>
                </a:moveTo>
                <a:cubicBezTo>
                  <a:pt x="217106" y="-3695"/>
                  <a:pt x="401825" y="21273"/>
                  <a:pt x="750468" y="0"/>
                </a:cubicBezTo>
                <a:cubicBezTo>
                  <a:pt x="1099111" y="-21273"/>
                  <a:pt x="960344" y="-14712"/>
                  <a:pt x="1132285" y="0"/>
                </a:cubicBezTo>
                <a:cubicBezTo>
                  <a:pt x="1304226" y="14712"/>
                  <a:pt x="1672708" y="-13650"/>
                  <a:pt x="1974915" y="0"/>
                </a:cubicBezTo>
                <a:cubicBezTo>
                  <a:pt x="2277122" y="13650"/>
                  <a:pt x="2339027" y="6844"/>
                  <a:pt x="2633221" y="0"/>
                </a:cubicBezTo>
                <a:cubicBezTo>
                  <a:pt x="2927415" y="-6844"/>
                  <a:pt x="2908319" y="-1934"/>
                  <a:pt x="3107200" y="0"/>
                </a:cubicBezTo>
                <a:cubicBezTo>
                  <a:pt x="3306081" y="1934"/>
                  <a:pt x="3475803" y="-11947"/>
                  <a:pt x="3581180" y="0"/>
                </a:cubicBezTo>
                <a:cubicBezTo>
                  <a:pt x="3686557" y="11947"/>
                  <a:pt x="4025198" y="-11424"/>
                  <a:pt x="4147322" y="0"/>
                </a:cubicBezTo>
                <a:cubicBezTo>
                  <a:pt x="4269446" y="11424"/>
                  <a:pt x="4564973" y="-1794"/>
                  <a:pt x="4713465" y="0"/>
                </a:cubicBezTo>
                <a:cubicBezTo>
                  <a:pt x="4861957" y="1794"/>
                  <a:pt x="5061296" y="13348"/>
                  <a:pt x="5187445" y="0"/>
                </a:cubicBezTo>
                <a:cubicBezTo>
                  <a:pt x="5313594" y="-13348"/>
                  <a:pt x="5703680" y="-30894"/>
                  <a:pt x="5845750" y="0"/>
                </a:cubicBezTo>
                <a:cubicBezTo>
                  <a:pt x="5987821" y="30894"/>
                  <a:pt x="6140849" y="-2518"/>
                  <a:pt x="6227567" y="0"/>
                </a:cubicBezTo>
                <a:cubicBezTo>
                  <a:pt x="6314285" y="2518"/>
                  <a:pt x="6759608" y="-33094"/>
                  <a:pt x="6978035" y="0"/>
                </a:cubicBezTo>
                <a:cubicBezTo>
                  <a:pt x="7196462" y="33094"/>
                  <a:pt x="7269232" y="-20009"/>
                  <a:pt x="7544177" y="0"/>
                </a:cubicBezTo>
                <a:cubicBezTo>
                  <a:pt x="7819122" y="20009"/>
                  <a:pt x="7944333" y="11108"/>
                  <a:pt x="8110319" y="0"/>
                </a:cubicBezTo>
                <a:cubicBezTo>
                  <a:pt x="8276305" y="-11108"/>
                  <a:pt x="8466422" y="-3129"/>
                  <a:pt x="8584299" y="0"/>
                </a:cubicBezTo>
                <a:cubicBezTo>
                  <a:pt x="8702176" y="3129"/>
                  <a:pt x="8991386" y="19765"/>
                  <a:pt x="9216272" y="0"/>
                </a:cubicBezTo>
                <a:cubicBezTo>
                  <a:pt x="9085756" y="133828"/>
                  <a:pt x="9050608" y="190265"/>
                  <a:pt x="8943091" y="273181"/>
                </a:cubicBezTo>
                <a:cubicBezTo>
                  <a:pt x="8743262" y="306281"/>
                  <a:pt x="8417968" y="305537"/>
                  <a:pt x="8276175" y="273181"/>
                </a:cubicBezTo>
                <a:cubicBezTo>
                  <a:pt x="8134382" y="240825"/>
                  <a:pt x="7960090" y="283330"/>
                  <a:pt x="7782657" y="273181"/>
                </a:cubicBezTo>
                <a:cubicBezTo>
                  <a:pt x="7605224" y="263032"/>
                  <a:pt x="7411142" y="282442"/>
                  <a:pt x="7289139" y="273181"/>
                </a:cubicBezTo>
                <a:cubicBezTo>
                  <a:pt x="7167136" y="263920"/>
                  <a:pt x="6900841" y="277426"/>
                  <a:pt x="6622223" y="273181"/>
                </a:cubicBezTo>
                <a:cubicBezTo>
                  <a:pt x="6343605" y="268936"/>
                  <a:pt x="6415257" y="286410"/>
                  <a:pt x="6215404" y="273181"/>
                </a:cubicBezTo>
                <a:cubicBezTo>
                  <a:pt x="6015551" y="259952"/>
                  <a:pt x="5612795" y="288957"/>
                  <a:pt x="5461789" y="273181"/>
                </a:cubicBezTo>
                <a:cubicBezTo>
                  <a:pt x="5310784" y="257405"/>
                  <a:pt x="5076426" y="300255"/>
                  <a:pt x="4794873" y="273181"/>
                </a:cubicBezTo>
                <a:cubicBezTo>
                  <a:pt x="4513320" y="246107"/>
                  <a:pt x="4399516" y="248105"/>
                  <a:pt x="4214655" y="273181"/>
                </a:cubicBezTo>
                <a:cubicBezTo>
                  <a:pt x="4029794" y="298257"/>
                  <a:pt x="3748389" y="269538"/>
                  <a:pt x="3374341" y="273181"/>
                </a:cubicBezTo>
                <a:cubicBezTo>
                  <a:pt x="3000293" y="276824"/>
                  <a:pt x="3064381" y="251429"/>
                  <a:pt x="2880823" y="273181"/>
                </a:cubicBezTo>
                <a:cubicBezTo>
                  <a:pt x="2697265" y="294933"/>
                  <a:pt x="2575334" y="280413"/>
                  <a:pt x="2387305" y="273181"/>
                </a:cubicBezTo>
                <a:cubicBezTo>
                  <a:pt x="2199276" y="265949"/>
                  <a:pt x="2042086" y="262977"/>
                  <a:pt x="1893787" y="273181"/>
                </a:cubicBezTo>
                <a:cubicBezTo>
                  <a:pt x="1745488" y="283385"/>
                  <a:pt x="1479652" y="257503"/>
                  <a:pt x="1226871" y="273181"/>
                </a:cubicBezTo>
                <a:cubicBezTo>
                  <a:pt x="974090" y="288859"/>
                  <a:pt x="507873" y="317949"/>
                  <a:pt x="273181" y="273181"/>
                </a:cubicBezTo>
                <a:cubicBezTo>
                  <a:pt x="143882" y="159366"/>
                  <a:pt x="124967" y="121941"/>
                  <a:pt x="0" y="0"/>
                </a:cubicBezTo>
                <a:close/>
              </a:path>
              <a:path w="9216272" h="2185447" fill="darkenLess" stroke="0" extrusionOk="0">
                <a:moveTo>
                  <a:pt x="0" y="2185447"/>
                </a:moveTo>
                <a:cubicBezTo>
                  <a:pt x="85137" y="2092686"/>
                  <a:pt x="178754" y="2030020"/>
                  <a:pt x="273181" y="1912266"/>
                </a:cubicBezTo>
                <a:cubicBezTo>
                  <a:pt x="475715" y="1929291"/>
                  <a:pt x="659788" y="1924769"/>
                  <a:pt x="766699" y="1912266"/>
                </a:cubicBezTo>
                <a:cubicBezTo>
                  <a:pt x="873610" y="1899763"/>
                  <a:pt x="1289384" y="1940425"/>
                  <a:pt x="1433615" y="1912266"/>
                </a:cubicBezTo>
                <a:cubicBezTo>
                  <a:pt x="1577846" y="1884107"/>
                  <a:pt x="1826782" y="1923877"/>
                  <a:pt x="1927133" y="1912266"/>
                </a:cubicBezTo>
                <a:cubicBezTo>
                  <a:pt x="2027484" y="1900655"/>
                  <a:pt x="2264511" y="1935573"/>
                  <a:pt x="2420651" y="1912266"/>
                </a:cubicBezTo>
                <a:cubicBezTo>
                  <a:pt x="2576791" y="1888959"/>
                  <a:pt x="2858431" y="1907992"/>
                  <a:pt x="3000868" y="1912266"/>
                </a:cubicBezTo>
                <a:cubicBezTo>
                  <a:pt x="3143305" y="1916540"/>
                  <a:pt x="3310730" y="1934309"/>
                  <a:pt x="3494386" y="1912266"/>
                </a:cubicBezTo>
                <a:cubicBezTo>
                  <a:pt x="3678042" y="1890223"/>
                  <a:pt x="3909877" y="1943223"/>
                  <a:pt x="4248001" y="1912266"/>
                </a:cubicBezTo>
                <a:cubicBezTo>
                  <a:pt x="4586125" y="1881309"/>
                  <a:pt x="4731399" y="1884267"/>
                  <a:pt x="5088316" y="1912266"/>
                </a:cubicBezTo>
                <a:cubicBezTo>
                  <a:pt x="5445233" y="1940265"/>
                  <a:pt x="5448949" y="1892771"/>
                  <a:pt x="5668533" y="1912266"/>
                </a:cubicBezTo>
                <a:cubicBezTo>
                  <a:pt x="5888117" y="1931761"/>
                  <a:pt x="6022798" y="1912615"/>
                  <a:pt x="6162051" y="1912266"/>
                </a:cubicBezTo>
                <a:cubicBezTo>
                  <a:pt x="6301304" y="1911917"/>
                  <a:pt x="6394765" y="1902333"/>
                  <a:pt x="6568869" y="1912266"/>
                </a:cubicBezTo>
                <a:cubicBezTo>
                  <a:pt x="6742973" y="1922199"/>
                  <a:pt x="6924996" y="1903065"/>
                  <a:pt x="7149087" y="1912266"/>
                </a:cubicBezTo>
                <a:cubicBezTo>
                  <a:pt x="7373178" y="1921467"/>
                  <a:pt x="7539307" y="1941720"/>
                  <a:pt x="7816003" y="1912266"/>
                </a:cubicBezTo>
                <a:cubicBezTo>
                  <a:pt x="8092699" y="1882812"/>
                  <a:pt x="8461830" y="1956221"/>
                  <a:pt x="8943091" y="1912266"/>
                </a:cubicBezTo>
                <a:cubicBezTo>
                  <a:pt x="9072485" y="2048222"/>
                  <a:pt x="9153032" y="2096037"/>
                  <a:pt x="9216272" y="2185447"/>
                </a:cubicBezTo>
                <a:cubicBezTo>
                  <a:pt x="9111160" y="2179728"/>
                  <a:pt x="8948109" y="2195053"/>
                  <a:pt x="8834455" y="2185447"/>
                </a:cubicBezTo>
                <a:cubicBezTo>
                  <a:pt x="8720801" y="2175841"/>
                  <a:pt x="8207481" y="2175378"/>
                  <a:pt x="7991824" y="2185447"/>
                </a:cubicBezTo>
                <a:cubicBezTo>
                  <a:pt x="7776167" y="2195516"/>
                  <a:pt x="7722143" y="2189631"/>
                  <a:pt x="7610007" y="2185447"/>
                </a:cubicBezTo>
                <a:cubicBezTo>
                  <a:pt x="7497871" y="2181263"/>
                  <a:pt x="7325983" y="2177451"/>
                  <a:pt x="7043865" y="2185447"/>
                </a:cubicBezTo>
                <a:cubicBezTo>
                  <a:pt x="6761747" y="2193443"/>
                  <a:pt x="6462698" y="2195547"/>
                  <a:pt x="6201234" y="2185447"/>
                </a:cubicBezTo>
                <a:cubicBezTo>
                  <a:pt x="5939770" y="2175347"/>
                  <a:pt x="5954596" y="2168527"/>
                  <a:pt x="5819417" y="2185447"/>
                </a:cubicBezTo>
                <a:cubicBezTo>
                  <a:pt x="5684238" y="2202367"/>
                  <a:pt x="5492960" y="2160806"/>
                  <a:pt x="5253275" y="2185447"/>
                </a:cubicBezTo>
                <a:cubicBezTo>
                  <a:pt x="5013590" y="2210088"/>
                  <a:pt x="4880567" y="2181969"/>
                  <a:pt x="4687133" y="2185447"/>
                </a:cubicBezTo>
                <a:cubicBezTo>
                  <a:pt x="4493699" y="2188925"/>
                  <a:pt x="4276833" y="2213600"/>
                  <a:pt x="4028827" y="2185447"/>
                </a:cubicBezTo>
                <a:cubicBezTo>
                  <a:pt x="3780821" y="2157294"/>
                  <a:pt x="3643184" y="2173926"/>
                  <a:pt x="3370522" y="2185447"/>
                </a:cubicBezTo>
                <a:cubicBezTo>
                  <a:pt x="3097861" y="2196968"/>
                  <a:pt x="2912486" y="2150183"/>
                  <a:pt x="2527892" y="2185447"/>
                </a:cubicBezTo>
                <a:cubicBezTo>
                  <a:pt x="2143298" y="2220712"/>
                  <a:pt x="2298583" y="2182388"/>
                  <a:pt x="2146075" y="2185447"/>
                </a:cubicBezTo>
                <a:cubicBezTo>
                  <a:pt x="1993567" y="2188506"/>
                  <a:pt x="1904295" y="2168000"/>
                  <a:pt x="1672095" y="2185447"/>
                </a:cubicBezTo>
                <a:cubicBezTo>
                  <a:pt x="1439895" y="2202894"/>
                  <a:pt x="1193721" y="2160463"/>
                  <a:pt x="921627" y="2185447"/>
                </a:cubicBezTo>
                <a:cubicBezTo>
                  <a:pt x="649533" y="2210431"/>
                  <a:pt x="196909" y="2145784"/>
                  <a:pt x="0" y="2185447"/>
                </a:cubicBezTo>
                <a:close/>
              </a:path>
              <a:path w="9216272" h="2185447" fill="lighten" stroke="0" extrusionOk="0">
                <a:moveTo>
                  <a:pt x="0" y="0"/>
                </a:moveTo>
                <a:cubicBezTo>
                  <a:pt x="76576" y="72107"/>
                  <a:pt x="136657" y="157823"/>
                  <a:pt x="273181" y="273181"/>
                </a:cubicBezTo>
                <a:cubicBezTo>
                  <a:pt x="289327" y="521134"/>
                  <a:pt x="262188" y="662328"/>
                  <a:pt x="273181" y="852324"/>
                </a:cubicBezTo>
                <a:cubicBezTo>
                  <a:pt x="284174" y="1042320"/>
                  <a:pt x="283546" y="1301087"/>
                  <a:pt x="273181" y="1415077"/>
                </a:cubicBezTo>
                <a:cubicBezTo>
                  <a:pt x="262816" y="1529067"/>
                  <a:pt x="282471" y="1737294"/>
                  <a:pt x="273181" y="1912266"/>
                </a:cubicBezTo>
                <a:cubicBezTo>
                  <a:pt x="188019" y="2008790"/>
                  <a:pt x="108794" y="2064085"/>
                  <a:pt x="0" y="2185447"/>
                </a:cubicBezTo>
                <a:cubicBezTo>
                  <a:pt x="5395" y="2040659"/>
                  <a:pt x="1058" y="1889322"/>
                  <a:pt x="0" y="1595376"/>
                </a:cubicBezTo>
                <a:cubicBezTo>
                  <a:pt x="-1058" y="1301430"/>
                  <a:pt x="-17571" y="1297837"/>
                  <a:pt x="0" y="1070869"/>
                </a:cubicBezTo>
                <a:cubicBezTo>
                  <a:pt x="17571" y="843901"/>
                  <a:pt x="15255" y="760967"/>
                  <a:pt x="0" y="568216"/>
                </a:cubicBezTo>
                <a:cubicBezTo>
                  <a:pt x="-15255" y="375465"/>
                  <a:pt x="5617" y="197461"/>
                  <a:pt x="0" y="0"/>
                </a:cubicBezTo>
                <a:close/>
              </a:path>
              <a:path w="9216272" h="2185447" fill="darken" stroke="0" extrusionOk="0">
                <a:moveTo>
                  <a:pt x="9216272" y="0"/>
                </a:moveTo>
                <a:cubicBezTo>
                  <a:pt x="9206787" y="118815"/>
                  <a:pt x="9208809" y="251111"/>
                  <a:pt x="9216272" y="480798"/>
                </a:cubicBezTo>
                <a:cubicBezTo>
                  <a:pt x="9223735" y="710485"/>
                  <a:pt x="9227250" y="858468"/>
                  <a:pt x="9216272" y="1070869"/>
                </a:cubicBezTo>
                <a:cubicBezTo>
                  <a:pt x="9205294" y="1283270"/>
                  <a:pt x="9225387" y="1408612"/>
                  <a:pt x="9216272" y="1573522"/>
                </a:cubicBezTo>
                <a:cubicBezTo>
                  <a:pt x="9207157" y="1738432"/>
                  <a:pt x="9243796" y="1950539"/>
                  <a:pt x="9216272" y="2185447"/>
                </a:cubicBezTo>
                <a:cubicBezTo>
                  <a:pt x="9108887" y="2055717"/>
                  <a:pt x="9001437" y="1966760"/>
                  <a:pt x="8943091" y="1912266"/>
                </a:cubicBezTo>
                <a:cubicBezTo>
                  <a:pt x="8927748" y="1732682"/>
                  <a:pt x="8937775" y="1512033"/>
                  <a:pt x="8943091" y="1382295"/>
                </a:cubicBezTo>
                <a:cubicBezTo>
                  <a:pt x="8948407" y="1252557"/>
                  <a:pt x="8950798" y="980564"/>
                  <a:pt x="8943091" y="852324"/>
                </a:cubicBezTo>
                <a:cubicBezTo>
                  <a:pt x="8935384" y="724084"/>
                  <a:pt x="8958184" y="464056"/>
                  <a:pt x="8943091" y="273181"/>
                </a:cubicBezTo>
                <a:cubicBezTo>
                  <a:pt x="9043094" y="154662"/>
                  <a:pt x="9071978" y="124008"/>
                  <a:pt x="9216272" y="0"/>
                </a:cubicBezTo>
                <a:close/>
              </a:path>
              <a:path w="9216272" h="2185447" fill="none" extrusionOk="0">
                <a:moveTo>
                  <a:pt x="0" y="0"/>
                </a:moveTo>
                <a:cubicBezTo>
                  <a:pt x="308013" y="-28401"/>
                  <a:pt x="404181" y="-32899"/>
                  <a:pt x="658305" y="0"/>
                </a:cubicBezTo>
                <a:cubicBezTo>
                  <a:pt x="912429" y="32899"/>
                  <a:pt x="1234650" y="18916"/>
                  <a:pt x="1408773" y="0"/>
                </a:cubicBezTo>
                <a:cubicBezTo>
                  <a:pt x="1582896" y="-18916"/>
                  <a:pt x="1784091" y="-4054"/>
                  <a:pt x="2067078" y="0"/>
                </a:cubicBezTo>
                <a:cubicBezTo>
                  <a:pt x="2350066" y="4054"/>
                  <a:pt x="2314485" y="9422"/>
                  <a:pt x="2448895" y="0"/>
                </a:cubicBezTo>
                <a:cubicBezTo>
                  <a:pt x="2583305" y="-9422"/>
                  <a:pt x="2924071" y="-31351"/>
                  <a:pt x="3107200" y="0"/>
                </a:cubicBezTo>
                <a:cubicBezTo>
                  <a:pt x="3290330" y="31351"/>
                  <a:pt x="3468876" y="-32081"/>
                  <a:pt x="3765505" y="0"/>
                </a:cubicBezTo>
                <a:cubicBezTo>
                  <a:pt x="4062134" y="32081"/>
                  <a:pt x="4163337" y="-22014"/>
                  <a:pt x="4331648" y="0"/>
                </a:cubicBezTo>
                <a:cubicBezTo>
                  <a:pt x="4499959" y="22014"/>
                  <a:pt x="4756444" y="-9516"/>
                  <a:pt x="5174278" y="0"/>
                </a:cubicBezTo>
                <a:cubicBezTo>
                  <a:pt x="5592112" y="9516"/>
                  <a:pt x="5600403" y="-36673"/>
                  <a:pt x="6016909" y="0"/>
                </a:cubicBezTo>
                <a:cubicBezTo>
                  <a:pt x="6433415" y="36673"/>
                  <a:pt x="6443155" y="-20492"/>
                  <a:pt x="6675214" y="0"/>
                </a:cubicBezTo>
                <a:cubicBezTo>
                  <a:pt x="6907274" y="20492"/>
                  <a:pt x="7061545" y="3535"/>
                  <a:pt x="7425682" y="0"/>
                </a:cubicBezTo>
                <a:cubicBezTo>
                  <a:pt x="7789819" y="-3535"/>
                  <a:pt x="7914863" y="-24810"/>
                  <a:pt x="8083987" y="0"/>
                </a:cubicBezTo>
                <a:cubicBezTo>
                  <a:pt x="8253112" y="24810"/>
                  <a:pt x="8930572" y="-4838"/>
                  <a:pt x="9216272" y="0"/>
                </a:cubicBezTo>
                <a:cubicBezTo>
                  <a:pt x="9210004" y="204101"/>
                  <a:pt x="9203477" y="454605"/>
                  <a:pt x="9216272" y="590071"/>
                </a:cubicBezTo>
                <a:cubicBezTo>
                  <a:pt x="9229067" y="725537"/>
                  <a:pt x="9203919" y="910094"/>
                  <a:pt x="9216272" y="1114578"/>
                </a:cubicBezTo>
                <a:cubicBezTo>
                  <a:pt x="9228625" y="1319062"/>
                  <a:pt x="9217490" y="1428533"/>
                  <a:pt x="9216272" y="1682794"/>
                </a:cubicBezTo>
                <a:cubicBezTo>
                  <a:pt x="9215054" y="1937055"/>
                  <a:pt x="9203556" y="2058364"/>
                  <a:pt x="9216272" y="2185447"/>
                </a:cubicBezTo>
                <a:cubicBezTo>
                  <a:pt x="8838586" y="2190870"/>
                  <a:pt x="8746688" y="2213350"/>
                  <a:pt x="8373641" y="2185447"/>
                </a:cubicBezTo>
                <a:cubicBezTo>
                  <a:pt x="8000594" y="2157544"/>
                  <a:pt x="7955688" y="2207535"/>
                  <a:pt x="7807499" y="2185447"/>
                </a:cubicBezTo>
                <a:cubicBezTo>
                  <a:pt x="7659310" y="2163359"/>
                  <a:pt x="7530091" y="2183639"/>
                  <a:pt x="7425682" y="2185447"/>
                </a:cubicBezTo>
                <a:cubicBezTo>
                  <a:pt x="7321273" y="2187255"/>
                  <a:pt x="7046063" y="2199573"/>
                  <a:pt x="6767377" y="2185447"/>
                </a:cubicBezTo>
                <a:cubicBezTo>
                  <a:pt x="6488691" y="2171321"/>
                  <a:pt x="6324887" y="2163858"/>
                  <a:pt x="5924746" y="2185447"/>
                </a:cubicBezTo>
                <a:cubicBezTo>
                  <a:pt x="5524605" y="2207036"/>
                  <a:pt x="5397867" y="2152106"/>
                  <a:pt x="5082116" y="2185447"/>
                </a:cubicBezTo>
                <a:cubicBezTo>
                  <a:pt x="4766365" y="2218789"/>
                  <a:pt x="4611809" y="2161364"/>
                  <a:pt x="4423811" y="2185447"/>
                </a:cubicBezTo>
                <a:cubicBezTo>
                  <a:pt x="4235813" y="2209530"/>
                  <a:pt x="4215474" y="2172598"/>
                  <a:pt x="4041994" y="2185447"/>
                </a:cubicBezTo>
                <a:cubicBezTo>
                  <a:pt x="3868514" y="2198296"/>
                  <a:pt x="3484238" y="2215678"/>
                  <a:pt x="3199363" y="2185447"/>
                </a:cubicBezTo>
                <a:cubicBezTo>
                  <a:pt x="2914488" y="2155216"/>
                  <a:pt x="2972002" y="2175118"/>
                  <a:pt x="2817546" y="2185447"/>
                </a:cubicBezTo>
                <a:cubicBezTo>
                  <a:pt x="2663090" y="2195776"/>
                  <a:pt x="2398348" y="2177648"/>
                  <a:pt x="2159241" y="2185447"/>
                </a:cubicBezTo>
                <a:cubicBezTo>
                  <a:pt x="1920134" y="2193246"/>
                  <a:pt x="1698875" y="2161433"/>
                  <a:pt x="1408773" y="2185447"/>
                </a:cubicBezTo>
                <a:cubicBezTo>
                  <a:pt x="1118671" y="2209461"/>
                  <a:pt x="1083355" y="2169990"/>
                  <a:pt x="934793" y="2185447"/>
                </a:cubicBezTo>
                <a:cubicBezTo>
                  <a:pt x="786231" y="2200904"/>
                  <a:pt x="324630" y="2159315"/>
                  <a:pt x="0" y="2185447"/>
                </a:cubicBezTo>
                <a:cubicBezTo>
                  <a:pt x="-25661" y="2063357"/>
                  <a:pt x="24739" y="1891373"/>
                  <a:pt x="0" y="1639085"/>
                </a:cubicBezTo>
                <a:cubicBezTo>
                  <a:pt x="-24739" y="1386797"/>
                  <a:pt x="18501" y="1361133"/>
                  <a:pt x="0" y="1136432"/>
                </a:cubicBezTo>
                <a:cubicBezTo>
                  <a:pt x="-18501" y="911731"/>
                  <a:pt x="6944" y="693827"/>
                  <a:pt x="0" y="546362"/>
                </a:cubicBezTo>
                <a:cubicBezTo>
                  <a:pt x="-6944" y="398897"/>
                  <a:pt x="13146" y="211916"/>
                  <a:pt x="0" y="0"/>
                </a:cubicBezTo>
                <a:close/>
                <a:moveTo>
                  <a:pt x="273181" y="273181"/>
                </a:moveTo>
                <a:cubicBezTo>
                  <a:pt x="602744" y="290001"/>
                  <a:pt x="719414" y="272075"/>
                  <a:pt x="1026796" y="273181"/>
                </a:cubicBezTo>
                <a:cubicBezTo>
                  <a:pt x="1334178" y="274287"/>
                  <a:pt x="1417811" y="265233"/>
                  <a:pt x="1520314" y="273181"/>
                </a:cubicBezTo>
                <a:cubicBezTo>
                  <a:pt x="1622817" y="281129"/>
                  <a:pt x="1831621" y="273198"/>
                  <a:pt x="1927133" y="273181"/>
                </a:cubicBezTo>
                <a:cubicBezTo>
                  <a:pt x="2022645" y="273164"/>
                  <a:pt x="2373982" y="265291"/>
                  <a:pt x="2680748" y="273181"/>
                </a:cubicBezTo>
                <a:cubicBezTo>
                  <a:pt x="2987514" y="281071"/>
                  <a:pt x="3107534" y="257983"/>
                  <a:pt x="3347664" y="273181"/>
                </a:cubicBezTo>
                <a:cubicBezTo>
                  <a:pt x="3587794" y="288379"/>
                  <a:pt x="3788437" y="251963"/>
                  <a:pt x="3927882" y="273181"/>
                </a:cubicBezTo>
                <a:cubicBezTo>
                  <a:pt x="4067327" y="294399"/>
                  <a:pt x="4515360" y="292597"/>
                  <a:pt x="4681497" y="273181"/>
                </a:cubicBezTo>
                <a:cubicBezTo>
                  <a:pt x="4847634" y="253765"/>
                  <a:pt x="5068938" y="291043"/>
                  <a:pt x="5348413" y="273181"/>
                </a:cubicBezTo>
                <a:cubicBezTo>
                  <a:pt x="5627888" y="255319"/>
                  <a:pt x="5746665" y="259611"/>
                  <a:pt x="5928630" y="273181"/>
                </a:cubicBezTo>
                <a:cubicBezTo>
                  <a:pt x="6110595" y="286751"/>
                  <a:pt x="6228258" y="264174"/>
                  <a:pt x="6335449" y="273181"/>
                </a:cubicBezTo>
                <a:cubicBezTo>
                  <a:pt x="6442640" y="282188"/>
                  <a:pt x="6599614" y="262972"/>
                  <a:pt x="6828967" y="273181"/>
                </a:cubicBezTo>
                <a:cubicBezTo>
                  <a:pt x="7058320" y="283390"/>
                  <a:pt x="7083655" y="260940"/>
                  <a:pt x="7235786" y="273181"/>
                </a:cubicBezTo>
                <a:cubicBezTo>
                  <a:pt x="7387917" y="285422"/>
                  <a:pt x="7626872" y="298689"/>
                  <a:pt x="7816003" y="273181"/>
                </a:cubicBezTo>
                <a:cubicBezTo>
                  <a:pt x="8005134" y="247673"/>
                  <a:pt x="8523819" y="316712"/>
                  <a:pt x="8943091" y="273181"/>
                </a:cubicBezTo>
                <a:cubicBezTo>
                  <a:pt x="8940037" y="411197"/>
                  <a:pt x="8940163" y="604177"/>
                  <a:pt x="8943091" y="786761"/>
                </a:cubicBezTo>
                <a:cubicBezTo>
                  <a:pt x="8946019" y="969345"/>
                  <a:pt x="8959629" y="1156905"/>
                  <a:pt x="8943091" y="1365904"/>
                </a:cubicBezTo>
                <a:cubicBezTo>
                  <a:pt x="8926553" y="1574903"/>
                  <a:pt x="8945305" y="1685243"/>
                  <a:pt x="8943091" y="1912266"/>
                </a:cubicBezTo>
                <a:cubicBezTo>
                  <a:pt x="8766544" y="1914413"/>
                  <a:pt x="8702081" y="1902117"/>
                  <a:pt x="8536272" y="1912266"/>
                </a:cubicBezTo>
                <a:cubicBezTo>
                  <a:pt x="8370463" y="1922415"/>
                  <a:pt x="8166436" y="1938052"/>
                  <a:pt x="7869356" y="1912266"/>
                </a:cubicBezTo>
                <a:cubicBezTo>
                  <a:pt x="7572276" y="1886480"/>
                  <a:pt x="7409371" y="1911871"/>
                  <a:pt x="7289139" y="1912266"/>
                </a:cubicBezTo>
                <a:cubicBezTo>
                  <a:pt x="7168907" y="1912661"/>
                  <a:pt x="6961049" y="1925813"/>
                  <a:pt x="6795621" y="1912266"/>
                </a:cubicBezTo>
                <a:cubicBezTo>
                  <a:pt x="6630193" y="1898719"/>
                  <a:pt x="6266518" y="1925367"/>
                  <a:pt x="6128705" y="1912266"/>
                </a:cubicBezTo>
                <a:cubicBezTo>
                  <a:pt x="5990892" y="1899165"/>
                  <a:pt x="5672485" y="1953667"/>
                  <a:pt x="5288390" y="1912266"/>
                </a:cubicBezTo>
                <a:cubicBezTo>
                  <a:pt x="4904296" y="1870865"/>
                  <a:pt x="4993337" y="1902115"/>
                  <a:pt x="4881572" y="1912266"/>
                </a:cubicBezTo>
                <a:cubicBezTo>
                  <a:pt x="4769807" y="1922417"/>
                  <a:pt x="4423788" y="1919417"/>
                  <a:pt x="4214655" y="1912266"/>
                </a:cubicBezTo>
                <a:cubicBezTo>
                  <a:pt x="4005522" y="1905115"/>
                  <a:pt x="3686865" y="1908283"/>
                  <a:pt x="3461040" y="1912266"/>
                </a:cubicBezTo>
                <a:cubicBezTo>
                  <a:pt x="3235215" y="1916249"/>
                  <a:pt x="3066602" y="1936387"/>
                  <a:pt x="2794124" y="1912266"/>
                </a:cubicBezTo>
                <a:cubicBezTo>
                  <a:pt x="2521646" y="1888145"/>
                  <a:pt x="2367387" y="1893558"/>
                  <a:pt x="2040509" y="1912266"/>
                </a:cubicBezTo>
                <a:cubicBezTo>
                  <a:pt x="1713632" y="1930974"/>
                  <a:pt x="1615436" y="1929929"/>
                  <a:pt x="1286894" y="1912266"/>
                </a:cubicBezTo>
                <a:cubicBezTo>
                  <a:pt x="958353" y="1894603"/>
                  <a:pt x="489968" y="1905602"/>
                  <a:pt x="273181" y="1912266"/>
                </a:cubicBezTo>
                <a:cubicBezTo>
                  <a:pt x="281730" y="1765359"/>
                  <a:pt x="284100" y="1584179"/>
                  <a:pt x="273181" y="1349513"/>
                </a:cubicBezTo>
                <a:cubicBezTo>
                  <a:pt x="262262" y="1114847"/>
                  <a:pt x="273196" y="904282"/>
                  <a:pt x="273181" y="786761"/>
                </a:cubicBezTo>
                <a:cubicBezTo>
                  <a:pt x="273166" y="669240"/>
                  <a:pt x="281880" y="395239"/>
                  <a:pt x="273181" y="273181"/>
                </a:cubicBezTo>
                <a:close/>
                <a:moveTo>
                  <a:pt x="0" y="0"/>
                </a:moveTo>
                <a:cubicBezTo>
                  <a:pt x="75231" y="100534"/>
                  <a:pt x="203673" y="206115"/>
                  <a:pt x="273181" y="273181"/>
                </a:cubicBezTo>
                <a:moveTo>
                  <a:pt x="0" y="2185447"/>
                </a:moveTo>
                <a:cubicBezTo>
                  <a:pt x="128373" y="2065692"/>
                  <a:pt x="196944" y="2012359"/>
                  <a:pt x="273181" y="1912266"/>
                </a:cubicBezTo>
                <a:moveTo>
                  <a:pt x="9216272" y="0"/>
                </a:moveTo>
                <a:cubicBezTo>
                  <a:pt x="9114435" y="101930"/>
                  <a:pt x="9042018" y="188300"/>
                  <a:pt x="8943091" y="273181"/>
                </a:cubicBezTo>
                <a:moveTo>
                  <a:pt x="9216272" y="2185447"/>
                </a:moveTo>
                <a:cubicBezTo>
                  <a:pt x="9148771" y="2138791"/>
                  <a:pt x="9043522" y="2029347"/>
                  <a:pt x="8943091" y="1912266"/>
                </a:cubicBezTo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xmlns="" sd="2124387956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hr-HR" sz="4400" b="1" dirty="0">
                <a:solidFill>
                  <a:schemeClr val="tx1"/>
                </a:solidFill>
                <a:latin typeface="Elephant" panose="02020904090505020303" pitchFamily="18" charset="0"/>
                <a:ea typeface="Calibri" panose="020F0502020204030204" pitchFamily="34" charset="0"/>
              </a:rPr>
              <a:t>Posljedice totalnog rata na stanovništvo</a:t>
            </a:r>
            <a:endParaRPr lang="hr-HR" sz="19300" dirty="0">
              <a:solidFill>
                <a:schemeClr val="tx1"/>
              </a:solidFill>
              <a:latin typeface="Elephant" panose="02020904090505020303" pitchFamily="18" charset="0"/>
            </a:endParaRPr>
          </a:p>
        </p:txBody>
      </p:sp>
      <p:sp>
        <p:nvSpPr>
          <p:cNvPr id="4" name="Podnaslov 6">
            <a:extLst>
              <a:ext uri="{FF2B5EF4-FFF2-40B4-BE49-F238E27FC236}">
                <a16:creationId xmlns:a16="http://schemas.microsoft.com/office/drawing/2014/main" xmlns="" id="{CC631537-40B6-4421-AA8A-9FC25320D070}"/>
              </a:ext>
            </a:extLst>
          </p:cNvPr>
          <p:cNvSpPr txBox="1">
            <a:spLocks/>
          </p:cNvSpPr>
          <p:nvPr/>
        </p:nvSpPr>
        <p:spPr>
          <a:xfrm>
            <a:off x="1524000" y="4835860"/>
            <a:ext cx="9144000" cy="14024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b="1" dirty="0"/>
              <a:t>Nastavna tema: </a:t>
            </a:r>
            <a:r>
              <a:rPr lang="hr-HR" b="1" dirty="0">
                <a:effectLst/>
                <a:ea typeface="Calibri" panose="020F0502020204030204" pitchFamily="34" charset="0"/>
              </a:rPr>
              <a:t>Holokaust i drugi zločini protiv čovječnosti. Život u pozadini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xmlns="" val="2825823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D76CEE07-A319-4BD1-BDAE-1F4E6C279AC9}"/>
              </a:ext>
            </a:extLst>
          </p:cNvPr>
          <p:cNvSpPr/>
          <p:nvPr/>
        </p:nvSpPr>
        <p:spPr>
          <a:xfrm>
            <a:off x="5665510" y="4110087"/>
            <a:ext cx="4279767" cy="2621764"/>
          </a:xfrm>
          <a:custGeom>
            <a:avLst/>
            <a:gdLst>
              <a:gd name="connsiteX0" fmla="*/ 4279767 w 4279767"/>
              <a:gd name="connsiteY0" fmla="*/ 163860 h 2621764"/>
              <a:gd name="connsiteX1" fmla="*/ 4115907 w 4279767"/>
              <a:gd name="connsiteY1" fmla="*/ 327720 h 2621764"/>
              <a:gd name="connsiteX2" fmla="*/ 4115907 w 4279767"/>
              <a:gd name="connsiteY2" fmla="*/ 163860 h 2621764"/>
              <a:gd name="connsiteX3" fmla="*/ 4033977 w 4279767"/>
              <a:gd name="connsiteY3" fmla="*/ 245790 h 2621764"/>
              <a:gd name="connsiteX4" fmla="*/ 3952047 w 4279767"/>
              <a:gd name="connsiteY4" fmla="*/ 163860 h 2621764"/>
              <a:gd name="connsiteX5" fmla="*/ 3952047 w 4279767"/>
              <a:gd name="connsiteY5" fmla="*/ 327721 h 2621764"/>
              <a:gd name="connsiteX6" fmla="*/ 3282801 w 4279767"/>
              <a:gd name="connsiteY6" fmla="*/ 327721 h 2621764"/>
              <a:gd name="connsiteX7" fmla="*/ 2727200 w 4279767"/>
              <a:gd name="connsiteY7" fmla="*/ 327721 h 2621764"/>
              <a:gd name="connsiteX8" fmla="*/ 2057954 w 4279767"/>
              <a:gd name="connsiteY8" fmla="*/ 327721 h 2621764"/>
              <a:gd name="connsiteX9" fmla="*/ 1426589 w 4279767"/>
              <a:gd name="connsiteY9" fmla="*/ 327721 h 2621764"/>
              <a:gd name="connsiteX10" fmla="*/ 795225 w 4279767"/>
              <a:gd name="connsiteY10" fmla="*/ 327721 h 2621764"/>
              <a:gd name="connsiteX11" fmla="*/ 163860 w 4279767"/>
              <a:gd name="connsiteY11" fmla="*/ 327721 h 2621764"/>
              <a:gd name="connsiteX12" fmla="*/ 0 w 4279767"/>
              <a:gd name="connsiteY12" fmla="*/ 491581 h 2621764"/>
              <a:gd name="connsiteX13" fmla="*/ 0 w 4279767"/>
              <a:gd name="connsiteY13" fmla="*/ 1107696 h 2621764"/>
              <a:gd name="connsiteX14" fmla="*/ 0 w 4279767"/>
              <a:gd name="connsiteY14" fmla="*/ 1802463 h 2621764"/>
              <a:gd name="connsiteX15" fmla="*/ 0 w 4279767"/>
              <a:gd name="connsiteY15" fmla="*/ 2457904 h 2621764"/>
              <a:gd name="connsiteX16" fmla="*/ 163860 w 4279767"/>
              <a:gd name="connsiteY16" fmla="*/ 2621764 h 2621764"/>
              <a:gd name="connsiteX17" fmla="*/ 327720 w 4279767"/>
              <a:gd name="connsiteY17" fmla="*/ 2457904 h 2621764"/>
              <a:gd name="connsiteX18" fmla="*/ 327721 w 4279767"/>
              <a:gd name="connsiteY18" fmla="*/ 2294044 h 2621764"/>
              <a:gd name="connsiteX19" fmla="*/ 883322 w 4279767"/>
              <a:gd name="connsiteY19" fmla="*/ 2294044 h 2621764"/>
              <a:gd name="connsiteX20" fmla="*/ 1476804 w 4279767"/>
              <a:gd name="connsiteY20" fmla="*/ 2294044 h 2621764"/>
              <a:gd name="connsiteX21" fmla="*/ 2146050 w 4279767"/>
              <a:gd name="connsiteY21" fmla="*/ 2294044 h 2621764"/>
              <a:gd name="connsiteX22" fmla="*/ 2663769 w 4279767"/>
              <a:gd name="connsiteY22" fmla="*/ 2294044 h 2621764"/>
              <a:gd name="connsiteX23" fmla="*/ 3333015 w 4279767"/>
              <a:gd name="connsiteY23" fmla="*/ 2294044 h 2621764"/>
              <a:gd name="connsiteX24" fmla="*/ 4115907 w 4279767"/>
              <a:gd name="connsiteY24" fmla="*/ 2294044 h 2621764"/>
              <a:gd name="connsiteX25" fmla="*/ 4279767 w 4279767"/>
              <a:gd name="connsiteY25" fmla="*/ 2130184 h 2621764"/>
              <a:gd name="connsiteX26" fmla="*/ 4279767 w 4279767"/>
              <a:gd name="connsiteY26" fmla="*/ 1494406 h 2621764"/>
              <a:gd name="connsiteX27" fmla="*/ 4279767 w 4279767"/>
              <a:gd name="connsiteY27" fmla="*/ 838965 h 2621764"/>
              <a:gd name="connsiteX28" fmla="*/ 4279767 w 4279767"/>
              <a:gd name="connsiteY28" fmla="*/ 163860 h 2621764"/>
              <a:gd name="connsiteX29" fmla="*/ 163860 w 4279767"/>
              <a:gd name="connsiteY29" fmla="*/ 655441 h 2621764"/>
              <a:gd name="connsiteX30" fmla="*/ 327720 w 4279767"/>
              <a:gd name="connsiteY30" fmla="*/ 491581 h 2621764"/>
              <a:gd name="connsiteX31" fmla="*/ 245790 w 4279767"/>
              <a:gd name="connsiteY31" fmla="*/ 409651 h 2621764"/>
              <a:gd name="connsiteX32" fmla="*/ 163860 w 4279767"/>
              <a:gd name="connsiteY32" fmla="*/ 491581 h 2621764"/>
              <a:gd name="connsiteX33" fmla="*/ 163860 w 4279767"/>
              <a:gd name="connsiteY33" fmla="*/ 655441 h 2621764"/>
              <a:gd name="connsiteX0" fmla="*/ 163860 w 4279767"/>
              <a:gd name="connsiteY0" fmla="*/ 655441 h 2621764"/>
              <a:gd name="connsiteX1" fmla="*/ 327720 w 4279767"/>
              <a:gd name="connsiteY1" fmla="*/ 491581 h 2621764"/>
              <a:gd name="connsiteX2" fmla="*/ 245790 w 4279767"/>
              <a:gd name="connsiteY2" fmla="*/ 409651 h 2621764"/>
              <a:gd name="connsiteX3" fmla="*/ 163860 w 4279767"/>
              <a:gd name="connsiteY3" fmla="*/ 491581 h 2621764"/>
              <a:gd name="connsiteX4" fmla="*/ 163860 w 4279767"/>
              <a:gd name="connsiteY4" fmla="*/ 655441 h 2621764"/>
              <a:gd name="connsiteX5" fmla="*/ 4115907 w 4279767"/>
              <a:gd name="connsiteY5" fmla="*/ 327721 h 2621764"/>
              <a:gd name="connsiteX6" fmla="*/ 4279767 w 4279767"/>
              <a:gd name="connsiteY6" fmla="*/ 163861 h 2621764"/>
              <a:gd name="connsiteX7" fmla="*/ 4115907 w 4279767"/>
              <a:gd name="connsiteY7" fmla="*/ 1 h 2621764"/>
              <a:gd name="connsiteX8" fmla="*/ 3952047 w 4279767"/>
              <a:gd name="connsiteY8" fmla="*/ 163861 h 2621764"/>
              <a:gd name="connsiteX9" fmla="*/ 4033977 w 4279767"/>
              <a:gd name="connsiteY9" fmla="*/ 245791 h 2621764"/>
              <a:gd name="connsiteX10" fmla="*/ 4115907 w 4279767"/>
              <a:gd name="connsiteY10" fmla="*/ 163861 h 2621764"/>
              <a:gd name="connsiteX11" fmla="*/ 4115907 w 4279767"/>
              <a:gd name="connsiteY11" fmla="*/ 327721 h 2621764"/>
              <a:gd name="connsiteX0" fmla="*/ 0 w 4279767"/>
              <a:gd name="connsiteY0" fmla="*/ 491581 h 2621764"/>
              <a:gd name="connsiteX1" fmla="*/ 163860 w 4279767"/>
              <a:gd name="connsiteY1" fmla="*/ 327721 h 2621764"/>
              <a:gd name="connsiteX2" fmla="*/ 719461 w 4279767"/>
              <a:gd name="connsiteY2" fmla="*/ 327721 h 2621764"/>
              <a:gd name="connsiteX3" fmla="*/ 1426589 w 4279767"/>
              <a:gd name="connsiteY3" fmla="*/ 327721 h 2621764"/>
              <a:gd name="connsiteX4" fmla="*/ 2095835 w 4279767"/>
              <a:gd name="connsiteY4" fmla="*/ 327721 h 2621764"/>
              <a:gd name="connsiteX5" fmla="*/ 2689318 w 4279767"/>
              <a:gd name="connsiteY5" fmla="*/ 327721 h 2621764"/>
              <a:gd name="connsiteX6" fmla="*/ 3320682 w 4279767"/>
              <a:gd name="connsiteY6" fmla="*/ 327721 h 2621764"/>
              <a:gd name="connsiteX7" fmla="*/ 3952047 w 4279767"/>
              <a:gd name="connsiteY7" fmla="*/ 327721 h 2621764"/>
              <a:gd name="connsiteX8" fmla="*/ 3952047 w 4279767"/>
              <a:gd name="connsiteY8" fmla="*/ 163860 h 2621764"/>
              <a:gd name="connsiteX9" fmla="*/ 4115907 w 4279767"/>
              <a:gd name="connsiteY9" fmla="*/ 0 h 2621764"/>
              <a:gd name="connsiteX10" fmla="*/ 4279767 w 4279767"/>
              <a:gd name="connsiteY10" fmla="*/ 163860 h 2621764"/>
              <a:gd name="connsiteX11" fmla="*/ 4279767 w 4279767"/>
              <a:gd name="connsiteY11" fmla="*/ 799638 h 2621764"/>
              <a:gd name="connsiteX12" fmla="*/ 4279767 w 4279767"/>
              <a:gd name="connsiteY12" fmla="*/ 1494405 h 2621764"/>
              <a:gd name="connsiteX13" fmla="*/ 4279767 w 4279767"/>
              <a:gd name="connsiteY13" fmla="*/ 2130183 h 2621764"/>
              <a:gd name="connsiteX14" fmla="*/ 4115907 w 4279767"/>
              <a:gd name="connsiteY14" fmla="*/ 2294043 h 2621764"/>
              <a:gd name="connsiteX15" fmla="*/ 3598188 w 4279767"/>
              <a:gd name="connsiteY15" fmla="*/ 2294043 h 2621764"/>
              <a:gd name="connsiteX16" fmla="*/ 3042588 w 4279767"/>
              <a:gd name="connsiteY16" fmla="*/ 2294043 h 2621764"/>
              <a:gd name="connsiteX17" fmla="*/ 2411223 w 4279767"/>
              <a:gd name="connsiteY17" fmla="*/ 2294043 h 2621764"/>
              <a:gd name="connsiteX18" fmla="*/ 1779859 w 4279767"/>
              <a:gd name="connsiteY18" fmla="*/ 2294044 h 2621764"/>
              <a:gd name="connsiteX19" fmla="*/ 1262140 w 4279767"/>
              <a:gd name="connsiteY19" fmla="*/ 2294044 h 2621764"/>
              <a:gd name="connsiteX20" fmla="*/ 327721 w 4279767"/>
              <a:gd name="connsiteY20" fmla="*/ 2294044 h 2621764"/>
              <a:gd name="connsiteX21" fmla="*/ 327721 w 4279767"/>
              <a:gd name="connsiteY21" fmla="*/ 2457904 h 2621764"/>
              <a:gd name="connsiteX22" fmla="*/ 163861 w 4279767"/>
              <a:gd name="connsiteY22" fmla="*/ 2621764 h 2621764"/>
              <a:gd name="connsiteX23" fmla="*/ 1 w 4279767"/>
              <a:gd name="connsiteY23" fmla="*/ 2457904 h 2621764"/>
              <a:gd name="connsiteX24" fmla="*/ 0 w 4279767"/>
              <a:gd name="connsiteY24" fmla="*/ 491581 h 2621764"/>
              <a:gd name="connsiteX25" fmla="*/ 3952047 w 4279767"/>
              <a:gd name="connsiteY25" fmla="*/ 327721 h 2621764"/>
              <a:gd name="connsiteX26" fmla="*/ 4115907 w 4279767"/>
              <a:gd name="connsiteY26" fmla="*/ 327721 h 2621764"/>
              <a:gd name="connsiteX27" fmla="*/ 4279767 w 4279767"/>
              <a:gd name="connsiteY27" fmla="*/ 163861 h 2621764"/>
              <a:gd name="connsiteX28" fmla="*/ 4115907 w 4279767"/>
              <a:gd name="connsiteY28" fmla="*/ 327721 h 2621764"/>
              <a:gd name="connsiteX29" fmla="*/ 4115907 w 4279767"/>
              <a:gd name="connsiteY29" fmla="*/ 163860 h 2621764"/>
              <a:gd name="connsiteX30" fmla="*/ 4033977 w 4279767"/>
              <a:gd name="connsiteY30" fmla="*/ 245790 h 2621764"/>
              <a:gd name="connsiteX31" fmla="*/ 3952047 w 4279767"/>
              <a:gd name="connsiteY31" fmla="*/ 163860 h 2621764"/>
              <a:gd name="connsiteX32" fmla="*/ 163860 w 4279767"/>
              <a:gd name="connsiteY32" fmla="*/ 655441 h 2621764"/>
              <a:gd name="connsiteX33" fmla="*/ 163860 w 4279767"/>
              <a:gd name="connsiteY33" fmla="*/ 491581 h 2621764"/>
              <a:gd name="connsiteX34" fmla="*/ 245790 w 4279767"/>
              <a:gd name="connsiteY34" fmla="*/ 409651 h 2621764"/>
              <a:gd name="connsiteX35" fmla="*/ 327720 w 4279767"/>
              <a:gd name="connsiteY35" fmla="*/ 491581 h 2621764"/>
              <a:gd name="connsiteX36" fmla="*/ 163860 w 4279767"/>
              <a:gd name="connsiteY36" fmla="*/ 655441 h 2621764"/>
              <a:gd name="connsiteX37" fmla="*/ 0 w 4279767"/>
              <a:gd name="connsiteY37" fmla="*/ 491581 h 2621764"/>
              <a:gd name="connsiteX38" fmla="*/ 327721 w 4279767"/>
              <a:gd name="connsiteY38" fmla="*/ 491581 h 2621764"/>
              <a:gd name="connsiteX39" fmla="*/ 327721 w 4279767"/>
              <a:gd name="connsiteY39" fmla="*/ 1056353 h 2621764"/>
              <a:gd name="connsiteX40" fmla="*/ 327721 w 4279767"/>
              <a:gd name="connsiteY40" fmla="*/ 1693223 h 2621764"/>
              <a:gd name="connsiteX41" fmla="*/ 327721 w 4279767"/>
              <a:gd name="connsiteY41" fmla="*/ 2294044 h 2621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279767" h="2621764" stroke="0" extrusionOk="0">
                <a:moveTo>
                  <a:pt x="4279767" y="163860"/>
                </a:moveTo>
                <a:cubicBezTo>
                  <a:pt x="4277155" y="252685"/>
                  <a:pt x="4207627" y="310396"/>
                  <a:pt x="4115907" y="327720"/>
                </a:cubicBezTo>
                <a:cubicBezTo>
                  <a:pt x="4121084" y="277977"/>
                  <a:pt x="4109621" y="242226"/>
                  <a:pt x="4115907" y="163860"/>
                </a:cubicBezTo>
                <a:cubicBezTo>
                  <a:pt x="4111458" y="203643"/>
                  <a:pt x="4082378" y="246644"/>
                  <a:pt x="4033977" y="245790"/>
                </a:cubicBezTo>
                <a:cubicBezTo>
                  <a:pt x="3987846" y="244402"/>
                  <a:pt x="3949485" y="205893"/>
                  <a:pt x="3952047" y="163860"/>
                </a:cubicBezTo>
                <a:cubicBezTo>
                  <a:pt x="3953801" y="198647"/>
                  <a:pt x="3945223" y="271504"/>
                  <a:pt x="3952047" y="327721"/>
                </a:cubicBezTo>
                <a:cubicBezTo>
                  <a:pt x="3689867" y="303345"/>
                  <a:pt x="3456736" y="329345"/>
                  <a:pt x="3282801" y="327721"/>
                </a:cubicBezTo>
                <a:cubicBezTo>
                  <a:pt x="3108866" y="326097"/>
                  <a:pt x="2860341" y="320474"/>
                  <a:pt x="2727200" y="327721"/>
                </a:cubicBezTo>
                <a:cubicBezTo>
                  <a:pt x="2594059" y="334968"/>
                  <a:pt x="2235423" y="298317"/>
                  <a:pt x="2057954" y="327721"/>
                </a:cubicBezTo>
                <a:cubicBezTo>
                  <a:pt x="1880485" y="357125"/>
                  <a:pt x="1716636" y="345436"/>
                  <a:pt x="1426589" y="327721"/>
                </a:cubicBezTo>
                <a:cubicBezTo>
                  <a:pt x="1136542" y="310006"/>
                  <a:pt x="1071634" y="308776"/>
                  <a:pt x="795225" y="327721"/>
                </a:cubicBezTo>
                <a:cubicBezTo>
                  <a:pt x="518816" y="346666"/>
                  <a:pt x="348977" y="353201"/>
                  <a:pt x="163860" y="327721"/>
                </a:cubicBezTo>
                <a:cubicBezTo>
                  <a:pt x="69499" y="338853"/>
                  <a:pt x="-3117" y="394708"/>
                  <a:pt x="0" y="491581"/>
                </a:cubicBezTo>
                <a:cubicBezTo>
                  <a:pt x="-8631" y="639591"/>
                  <a:pt x="15204" y="856530"/>
                  <a:pt x="0" y="1107696"/>
                </a:cubicBezTo>
                <a:cubicBezTo>
                  <a:pt x="-15204" y="1358863"/>
                  <a:pt x="27405" y="1486592"/>
                  <a:pt x="0" y="1802463"/>
                </a:cubicBezTo>
                <a:cubicBezTo>
                  <a:pt x="-27405" y="2118334"/>
                  <a:pt x="-31798" y="2240301"/>
                  <a:pt x="0" y="2457904"/>
                </a:cubicBezTo>
                <a:cubicBezTo>
                  <a:pt x="16883" y="2557963"/>
                  <a:pt x="75215" y="2620835"/>
                  <a:pt x="163860" y="2621764"/>
                </a:cubicBezTo>
                <a:cubicBezTo>
                  <a:pt x="268657" y="2619488"/>
                  <a:pt x="319519" y="2544682"/>
                  <a:pt x="327720" y="2457904"/>
                </a:cubicBezTo>
                <a:cubicBezTo>
                  <a:pt x="318627" y="2395523"/>
                  <a:pt x="338631" y="2354041"/>
                  <a:pt x="327721" y="2294044"/>
                </a:cubicBezTo>
                <a:cubicBezTo>
                  <a:pt x="592968" y="2282139"/>
                  <a:pt x="619287" y="2270456"/>
                  <a:pt x="883322" y="2294044"/>
                </a:cubicBezTo>
                <a:cubicBezTo>
                  <a:pt x="1147357" y="2317632"/>
                  <a:pt x="1234644" y="2306406"/>
                  <a:pt x="1476804" y="2294044"/>
                </a:cubicBezTo>
                <a:cubicBezTo>
                  <a:pt x="1718964" y="2281682"/>
                  <a:pt x="1964016" y="2299849"/>
                  <a:pt x="2146050" y="2294044"/>
                </a:cubicBezTo>
                <a:cubicBezTo>
                  <a:pt x="2328084" y="2288239"/>
                  <a:pt x="2514440" y="2301089"/>
                  <a:pt x="2663769" y="2294044"/>
                </a:cubicBezTo>
                <a:cubicBezTo>
                  <a:pt x="2813098" y="2286999"/>
                  <a:pt x="3196332" y="2279246"/>
                  <a:pt x="3333015" y="2294044"/>
                </a:cubicBezTo>
                <a:cubicBezTo>
                  <a:pt x="3469698" y="2308842"/>
                  <a:pt x="3726105" y="2259122"/>
                  <a:pt x="4115907" y="2294044"/>
                </a:cubicBezTo>
                <a:cubicBezTo>
                  <a:pt x="4217469" y="2308590"/>
                  <a:pt x="4286436" y="2224884"/>
                  <a:pt x="4279767" y="2130184"/>
                </a:cubicBezTo>
                <a:cubicBezTo>
                  <a:pt x="4306587" y="1940757"/>
                  <a:pt x="4305209" y="1728707"/>
                  <a:pt x="4279767" y="1494406"/>
                </a:cubicBezTo>
                <a:cubicBezTo>
                  <a:pt x="4254325" y="1260105"/>
                  <a:pt x="4269989" y="1162091"/>
                  <a:pt x="4279767" y="838965"/>
                </a:cubicBezTo>
                <a:cubicBezTo>
                  <a:pt x="4289545" y="515839"/>
                  <a:pt x="4307715" y="323207"/>
                  <a:pt x="4279767" y="163860"/>
                </a:cubicBezTo>
                <a:close/>
                <a:moveTo>
                  <a:pt x="163860" y="655441"/>
                </a:moveTo>
                <a:cubicBezTo>
                  <a:pt x="264297" y="667988"/>
                  <a:pt x="314024" y="596548"/>
                  <a:pt x="327720" y="491581"/>
                </a:cubicBezTo>
                <a:cubicBezTo>
                  <a:pt x="320128" y="445286"/>
                  <a:pt x="288221" y="407560"/>
                  <a:pt x="245790" y="409651"/>
                </a:cubicBezTo>
                <a:cubicBezTo>
                  <a:pt x="191128" y="405551"/>
                  <a:pt x="157714" y="443781"/>
                  <a:pt x="163860" y="491581"/>
                </a:cubicBezTo>
                <a:cubicBezTo>
                  <a:pt x="157673" y="534599"/>
                  <a:pt x="166392" y="574942"/>
                  <a:pt x="163860" y="655441"/>
                </a:cubicBezTo>
                <a:close/>
              </a:path>
              <a:path w="4279767" h="2621764" fill="darkenLess" stroke="0" extrusionOk="0">
                <a:moveTo>
                  <a:pt x="163860" y="655441"/>
                </a:moveTo>
                <a:cubicBezTo>
                  <a:pt x="244898" y="654849"/>
                  <a:pt x="326189" y="579188"/>
                  <a:pt x="327720" y="491581"/>
                </a:cubicBezTo>
                <a:cubicBezTo>
                  <a:pt x="334868" y="450774"/>
                  <a:pt x="293184" y="406641"/>
                  <a:pt x="245790" y="409651"/>
                </a:cubicBezTo>
                <a:cubicBezTo>
                  <a:pt x="192782" y="408881"/>
                  <a:pt x="164486" y="448263"/>
                  <a:pt x="163860" y="491581"/>
                </a:cubicBezTo>
                <a:cubicBezTo>
                  <a:pt x="160397" y="553255"/>
                  <a:pt x="162464" y="593250"/>
                  <a:pt x="163860" y="655441"/>
                </a:cubicBezTo>
                <a:close/>
                <a:moveTo>
                  <a:pt x="4115907" y="327721"/>
                </a:moveTo>
                <a:cubicBezTo>
                  <a:pt x="4204961" y="334409"/>
                  <a:pt x="4261636" y="251686"/>
                  <a:pt x="4279767" y="163861"/>
                </a:cubicBezTo>
                <a:cubicBezTo>
                  <a:pt x="4273247" y="74818"/>
                  <a:pt x="4208860" y="3048"/>
                  <a:pt x="4115907" y="1"/>
                </a:cubicBezTo>
                <a:cubicBezTo>
                  <a:pt x="4025420" y="-4879"/>
                  <a:pt x="3955040" y="93876"/>
                  <a:pt x="3952047" y="163861"/>
                </a:cubicBezTo>
                <a:cubicBezTo>
                  <a:pt x="3953690" y="210638"/>
                  <a:pt x="3987522" y="243529"/>
                  <a:pt x="4033977" y="245791"/>
                </a:cubicBezTo>
                <a:cubicBezTo>
                  <a:pt x="4073018" y="247008"/>
                  <a:pt x="4119507" y="217919"/>
                  <a:pt x="4115907" y="163861"/>
                </a:cubicBezTo>
                <a:cubicBezTo>
                  <a:pt x="4119830" y="230985"/>
                  <a:pt x="4124094" y="257788"/>
                  <a:pt x="4115907" y="327721"/>
                </a:cubicBezTo>
                <a:close/>
              </a:path>
              <a:path w="4279767" h="2621764" fill="none" extrusionOk="0">
                <a:moveTo>
                  <a:pt x="0" y="491581"/>
                </a:moveTo>
                <a:cubicBezTo>
                  <a:pt x="-20065" y="406405"/>
                  <a:pt x="70939" y="336226"/>
                  <a:pt x="163860" y="327721"/>
                </a:cubicBezTo>
                <a:cubicBezTo>
                  <a:pt x="363360" y="310408"/>
                  <a:pt x="559755" y="342049"/>
                  <a:pt x="719461" y="327721"/>
                </a:cubicBezTo>
                <a:cubicBezTo>
                  <a:pt x="879167" y="313393"/>
                  <a:pt x="1251869" y="316468"/>
                  <a:pt x="1426589" y="327721"/>
                </a:cubicBezTo>
                <a:cubicBezTo>
                  <a:pt x="1601309" y="338974"/>
                  <a:pt x="1912190" y="345737"/>
                  <a:pt x="2095835" y="327721"/>
                </a:cubicBezTo>
                <a:cubicBezTo>
                  <a:pt x="2279480" y="309705"/>
                  <a:pt x="2515948" y="318384"/>
                  <a:pt x="2689318" y="327721"/>
                </a:cubicBezTo>
                <a:cubicBezTo>
                  <a:pt x="2862688" y="337058"/>
                  <a:pt x="3047518" y="330328"/>
                  <a:pt x="3320682" y="327721"/>
                </a:cubicBezTo>
                <a:cubicBezTo>
                  <a:pt x="3593846" y="325114"/>
                  <a:pt x="3793639" y="336657"/>
                  <a:pt x="3952047" y="327721"/>
                </a:cubicBezTo>
                <a:cubicBezTo>
                  <a:pt x="3954266" y="251885"/>
                  <a:pt x="3948793" y="227585"/>
                  <a:pt x="3952047" y="163860"/>
                </a:cubicBezTo>
                <a:cubicBezTo>
                  <a:pt x="3947474" y="65253"/>
                  <a:pt x="4041271" y="1358"/>
                  <a:pt x="4115907" y="0"/>
                </a:cubicBezTo>
                <a:cubicBezTo>
                  <a:pt x="4214530" y="-15078"/>
                  <a:pt x="4284037" y="87751"/>
                  <a:pt x="4279767" y="163860"/>
                </a:cubicBezTo>
                <a:cubicBezTo>
                  <a:pt x="4304356" y="310917"/>
                  <a:pt x="4263472" y="635875"/>
                  <a:pt x="4279767" y="799638"/>
                </a:cubicBezTo>
                <a:cubicBezTo>
                  <a:pt x="4296062" y="963401"/>
                  <a:pt x="4288481" y="1305825"/>
                  <a:pt x="4279767" y="1494405"/>
                </a:cubicBezTo>
                <a:cubicBezTo>
                  <a:pt x="4271053" y="1682985"/>
                  <a:pt x="4250883" y="1858866"/>
                  <a:pt x="4279767" y="2130183"/>
                </a:cubicBezTo>
                <a:cubicBezTo>
                  <a:pt x="4289589" y="2238626"/>
                  <a:pt x="4204482" y="2290518"/>
                  <a:pt x="4115907" y="2294043"/>
                </a:cubicBezTo>
                <a:cubicBezTo>
                  <a:pt x="3961838" y="2277567"/>
                  <a:pt x="3725343" y="2299720"/>
                  <a:pt x="3598188" y="2294043"/>
                </a:cubicBezTo>
                <a:cubicBezTo>
                  <a:pt x="3471033" y="2288366"/>
                  <a:pt x="3170529" y="2266484"/>
                  <a:pt x="3042588" y="2294043"/>
                </a:cubicBezTo>
                <a:cubicBezTo>
                  <a:pt x="2914647" y="2321602"/>
                  <a:pt x="2542079" y="2287286"/>
                  <a:pt x="2411223" y="2294043"/>
                </a:cubicBezTo>
                <a:cubicBezTo>
                  <a:pt x="2280367" y="2300800"/>
                  <a:pt x="1938538" y="2293522"/>
                  <a:pt x="1779859" y="2294044"/>
                </a:cubicBezTo>
                <a:cubicBezTo>
                  <a:pt x="1621180" y="2294565"/>
                  <a:pt x="1472970" y="2311757"/>
                  <a:pt x="1262140" y="2294044"/>
                </a:cubicBezTo>
                <a:cubicBezTo>
                  <a:pt x="1051310" y="2276331"/>
                  <a:pt x="682907" y="2256485"/>
                  <a:pt x="327721" y="2294044"/>
                </a:cubicBezTo>
                <a:cubicBezTo>
                  <a:pt x="327992" y="2351397"/>
                  <a:pt x="325445" y="2403675"/>
                  <a:pt x="327721" y="2457904"/>
                </a:cubicBezTo>
                <a:cubicBezTo>
                  <a:pt x="328870" y="2531367"/>
                  <a:pt x="263387" y="2614469"/>
                  <a:pt x="163861" y="2621764"/>
                </a:cubicBezTo>
                <a:cubicBezTo>
                  <a:pt x="77778" y="2627719"/>
                  <a:pt x="-9893" y="2545445"/>
                  <a:pt x="1" y="2457904"/>
                </a:cubicBezTo>
                <a:cubicBezTo>
                  <a:pt x="76426" y="1843483"/>
                  <a:pt x="-13421" y="992075"/>
                  <a:pt x="0" y="491581"/>
                </a:cubicBezTo>
                <a:close/>
                <a:moveTo>
                  <a:pt x="3952047" y="327721"/>
                </a:moveTo>
                <a:cubicBezTo>
                  <a:pt x="4004344" y="325611"/>
                  <a:pt x="4068656" y="322207"/>
                  <a:pt x="4115907" y="327721"/>
                </a:cubicBezTo>
                <a:cubicBezTo>
                  <a:pt x="4213387" y="328136"/>
                  <a:pt x="4288462" y="238729"/>
                  <a:pt x="4279767" y="163861"/>
                </a:cubicBezTo>
                <a:moveTo>
                  <a:pt x="4115907" y="327721"/>
                </a:moveTo>
                <a:cubicBezTo>
                  <a:pt x="4114404" y="282418"/>
                  <a:pt x="4122282" y="238055"/>
                  <a:pt x="4115907" y="163860"/>
                </a:cubicBezTo>
                <a:cubicBezTo>
                  <a:pt x="4115740" y="205751"/>
                  <a:pt x="4071707" y="244725"/>
                  <a:pt x="4033977" y="245790"/>
                </a:cubicBezTo>
                <a:cubicBezTo>
                  <a:pt x="3982906" y="242331"/>
                  <a:pt x="3946628" y="213484"/>
                  <a:pt x="3952047" y="163860"/>
                </a:cubicBezTo>
                <a:moveTo>
                  <a:pt x="163860" y="655441"/>
                </a:moveTo>
                <a:cubicBezTo>
                  <a:pt x="168690" y="598584"/>
                  <a:pt x="160481" y="529515"/>
                  <a:pt x="163860" y="491581"/>
                </a:cubicBezTo>
                <a:cubicBezTo>
                  <a:pt x="161280" y="456445"/>
                  <a:pt x="209788" y="405051"/>
                  <a:pt x="245790" y="409651"/>
                </a:cubicBezTo>
                <a:cubicBezTo>
                  <a:pt x="288736" y="400048"/>
                  <a:pt x="326291" y="449348"/>
                  <a:pt x="327720" y="491581"/>
                </a:cubicBezTo>
                <a:cubicBezTo>
                  <a:pt x="343189" y="594088"/>
                  <a:pt x="239115" y="668256"/>
                  <a:pt x="163860" y="655441"/>
                </a:cubicBezTo>
                <a:cubicBezTo>
                  <a:pt x="88867" y="647721"/>
                  <a:pt x="1642" y="588905"/>
                  <a:pt x="0" y="491581"/>
                </a:cubicBezTo>
                <a:moveTo>
                  <a:pt x="327721" y="491581"/>
                </a:moveTo>
                <a:cubicBezTo>
                  <a:pt x="340413" y="733150"/>
                  <a:pt x="301901" y="922049"/>
                  <a:pt x="327721" y="1056353"/>
                </a:cubicBezTo>
                <a:cubicBezTo>
                  <a:pt x="353541" y="1190657"/>
                  <a:pt x="329226" y="1488483"/>
                  <a:pt x="327721" y="1693223"/>
                </a:cubicBezTo>
                <a:cubicBezTo>
                  <a:pt x="326217" y="1897963"/>
                  <a:pt x="301094" y="2122274"/>
                  <a:pt x="327721" y="2294044"/>
                </a:cubicBezTo>
              </a:path>
              <a:path w="4279767" h="2621764" fill="none" stroke="0" extrusionOk="0">
                <a:moveTo>
                  <a:pt x="0" y="491581"/>
                </a:moveTo>
                <a:cubicBezTo>
                  <a:pt x="19154" y="404984"/>
                  <a:pt x="74080" y="336858"/>
                  <a:pt x="163860" y="327721"/>
                </a:cubicBezTo>
                <a:cubicBezTo>
                  <a:pt x="364133" y="304519"/>
                  <a:pt x="446628" y="306266"/>
                  <a:pt x="681579" y="327721"/>
                </a:cubicBezTo>
                <a:cubicBezTo>
                  <a:pt x="916530" y="349176"/>
                  <a:pt x="1091809" y="349464"/>
                  <a:pt x="1275062" y="327721"/>
                </a:cubicBezTo>
                <a:cubicBezTo>
                  <a:pt x="1458315" y="305978"/>
                  <a:pt x="1649333" y="337465"/>
                  <a:pt x="1906426" y="327721"/>
                </a:cubicBezTo>
                <a:cubicBezTo>
                  <a:pt x="2163519" y="317977"/>
                  <a:pt x="2272200" y="354240"/>
                  <a:pt x="2537791" y="327721"/>
                </a:cubicBezTo>
                <a:cubicBezTo>
                  <a:pt x="2803383" y="301202"/>
                  <a:pt x="3000822" y="308824"/>
                  <a:pt x="3207037" y="327721"/>
                </a:cubicBezTo>
                <a:cubicBezTo>
                  <a:pt x="3413252" y="346618"/>
                  <a:pt x="3633133" y="321552"/>
                  <a:pt x="3952047" y="327721"/>
                </a:cubicBezTo>
                <a:cubicBezTo>
                  <a:pt x="3949754" y="272519"/>
                  <a:pt x="3946506" y="205559"/>
                  <a:pt x="3952047" y="163860"/>
                </a:cubicBezTo>
                <a:cubicBezTo>
                  <a:pt x="3972161" y="74039"/>
                  <a:pt x="4027857" y="8033"/>
                  <a:pt x="4115907" y="0"/>
                </a:cubicBezTo>
                <a:cubicBezTo>
                  <a:pt x="4220272" y="-10894"/>
                  <a:pt x="4287547" y="72651"/>
                  <a:pt x="4279767" y="163860"/>
                </a:cubicBezTo>
                <a:cubicBezTo>
                  <a:pt x="4294548" y="431144"/>
                  <a:pt x="4309151" y="647831"/>
                  <a:pt x="4279767" y="858627"/>
                </a:cubicBezTo>
                <a:cubicBezTo>
                  <a:pt x="4250383" y="1069423"/>
                  <a:pt x="4280335" y="1366749"/>
                  <a:pt x="4279767" y="1494405"/>
                </a:cubicBezTo>
                <a:cubicBezTo>
                  <a:pt x="4279199" y="1622061"/>
                  <a:pt x="4259456" y="1894525"/>
                  <a:pt x="4279767" y="2130183"/>
                </a:cubicBezTo>
                <a:cubicBezTo>
                  <a:pt x="4276060" y="2201575"/>
                  <a:pt x="4198713" y="2273944"/>
                  <a:pt x="4115907" y="2294043"/>
                </a:cubicBezTo>
                <a:cubicBezTo>
                  <a:pt x="3943652" y="2317122"/>
                  <a:pt x="3716163" y="2269841"/>
                  <a:pt x="3598188" y="2294043"/>
                </a:cubicBezTo>
                <a:cubicBezTo>
                  <a:pt x="3480213" y="2318245"/>
                  <a:pt x="3195749" y="2306007"/>
                  <a:pt x="2928942" y="2294043"/>
                </a:cubicBezTo>
                <a:cubicBezTo>
                  <a:pt x="2662135" y="2282079"/>
                  <a:pt x="2647287" y="2302809"/>
                  <a:pt x="2411223" y="2294043"/>
                </a:cubicBezTo>
                <a:cubicBezTo>
                  <a:pt x="2175159" y="2285277"/>
                  <a:pt x="1930493" y="2311664"/>
                  <a:pt x="1704095" y="2294044"/>
                </a:cubicBezTo>
                <a:cubicBezTo>
                  <a:pt x="1477697" y="2276423"/>
                  <a:pt x="1352918" y="2274549"/>
                  <a:pt x="1148495" y="2294044"/>
                </a:cubicBezTo>
                <a:cubicBezTo>
                  <a:pt x="944072" y="2313539"/>
                  <a:pt x="707366" y="2314422"/>
                  <a:pt x="327721" y="2294044"/>
                </a:cubicBezTo>
                <a:cubicBezTo>
                  <a:pt x="334177" y="2349309"/>
                  <a:pt x="334892" y="2424358"/>
                  <a:pt x="327721" y="2457904"/>
                </a:cubicBezTo>
                <a:cubicBezTo>
                  <a:pt x="325448" y="2548208"/>
                  <a:pt x="268451" y="2619990"/>
                  <a:pt x="163861" y="2621764"/>
                </a:cubicBezTo>
                <a:cubicBezTo>
                  <a:pt x="65073" y="2610818"/>
                  <a:pt x="-146" y="2566882"/>
                  <a:pt x="1" y="2457904"/>
                </a:cubicBezTo>
                <a:cubicBezTo>
                  <a:pt x="-76277" y="1752289"/>
                  <a:pt x="-72621" y="1110176"/>
                  <a:pt x="0" y="491581"/>
                </a:cubicBezTo>
                <a:close/>
                <a:moveTo>
                  <a:pt x="3952047" y="327721"/>
                </a:moveTo>
                <a:cubicBezTo>
                  <a:pt x="4029411" y="334769"/>
                  <a:pt x="4051792" y="324858"/>
                  <a:pt x="4115907" y="327721"/>
                </a:cubicBezTo>
                <a:cubicBezTo>
                  <a:pt x="4212851" y="330669"/>
                  <a:pt x="4266060" y="244543"/>
                  <a:pt x="4279767" y="163861"/>
                </a:cubicBezTo>
                <a:moveTo>
                  <a:pt x="4115907" y="327721"/>
                </a:moveTo>
                <a:cubicBezTo>
                  <a:pt x="4123326" y="267125"/>
                  <a:pt x="4122258" y="224484"/>
                  <a:pt x="4115907" y="163860"/>
                </a:cubicBezTo>
                <a:cubicBezTo>
                  <a:pt x="4120602" y="210894"/>
                  <a:pt x="4077720" y="242569"/>
                  <a:pt x="4033977" y="245790"/>
                </a:cubicBezTo>
                <a:cubicBezTo>
                  <a:pt x="3995633" y="242118"/>
                  <a:pt x="3950482" y="213253"/>
                  <a:pt x="3952047" y="163860"/>
                </a:cubicBezTo>
                <a:moveTo>
                  <a:pt x="163860" y="655441"/>
                </a:moveTo>
                <a:cubicBezTo>
                  <a:pt x="155969" y="610804"/>
                  <a:pt x="163348" y="563663"/>
                  <a:pt x="163860" y="491581"/>
                </a:cubicBezTo>
                <a:cubicBezTo>
                  <a:pt x="165576" y="437579"/>
                  <a:pt x="201081" y="403163"/>
                  <a:pt x="245790" y="409651"/>
                </a:cubicBezTo>
                <a:cubicBezTo>
                  <a:pt x="295170" y="416997"/>
                  <a:pt x="326475" y="440214"/>
                  <a:pt x="327720" y="491581"/>
                </a:cubicBezTo>
                <a:cubicBezTo>
                  <a:pt x="320644" y="576583"/>
                  <a:pt x="245172" y="637857"/>
                  <a:pt x="163860" y="655441"/>
                </a:cubicBezTo>
                <a:cubicBezTo>
                  <a:pt x="77884" y="656090"/>
                  <a:pt x="1787" y="590337"/>
                  <a:pt x="0" y="491581"/>
                </a:cubicBezTo>
                <a:moveTo>
                  <a:pt x="327721" y="491581"/>
                </a:moveTo>
                <a:cubicBezTo>
                  <a:pt x="330973" y="701516"/>
                  <a:pt x="354208" y="946334"/>
                  <a:pt x="327721" y="1128451"/>
                </a:cubicBezTo>
                <a:cubicBezTo>
                  <a:pt x="301235" y="1310568"/>
                  <a:pt x="320739" y="1577782"/>
                  <a:pt x="327721" y="1747297"/>
                </a:cubicBezTo>
                <a:cubicBezTo>
                  <a:pt x="334703" y="1916812"/>
                  <a:pt x="349713" y="2042292"/>
                  <a:pt x="327721" y="2294044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i="0" dirty="0">
                <a:solidFill>
                  <a:schemeClr val="tx1"/>
                </a:solidFill>
                <a:effectLst/>
              </a:rPr>
              <a:t>Petnaestogodišnji njemački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vojnik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u suzama nakon zarobljavanja kod </a:t>
            </a:r>
            <a:r>
              <a:rPr lang="hr-HR" sz="2000" b="1" i="0" dirty="0" err="1">
                <a:solidFill>
                  <a:schemeClr val="tx1"/>
                </a:solidFill>
                <a:effectLst/>
              </a:rPr>
              <a:t>Giessena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. Kako je </a:t>
            </a:r>
            <a:r>
              <a:rPr lang="hr-HR" sz="2000" b="1" i="0" dirty="0" smtClean="0">
                <a:solidFill>
                  <a:schemeClr val="tx1"/>
                </a:solidFill>
                <a:effectLst/>
              </a:rPr>
              <a:t>snaga</a:t>
            </a: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njemačke vojske </a:t>
            </a:r>
            <a:r>
              <a:rPr lang="hr-HR" sz="2000" b="1" i="0" dirty="0" err="1">
                <a:solidFill>
                  <a:schemeClr val="tx1"/>
                </a:solidFill>
                <a:effectLst/>
              </a:rPr>
              <a:t>kopnila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,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počelo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je i novačenje dječaka.​​</a:t>
            </a:r>
            <a:endParaRPr lang="hr-HR" b="1" i="0" dirty="0">
              <a:solidFill>
                <a:schemeClr val="tx1"/>
              </a:solidFill>
              <a:effectLst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31C27EAF-7C3E-4016-9A11-B4A1736C4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109" y="1252648"/>
            <a:ext cx="5280075" cy="5479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ka 5" descr="Slika na kojoj se prikazuje odjeća&#10;&#10;Opis je automatski generiran">
            <a:extLst>
              <a:ext uri="{FF2B5EF4-FFF2-40B4-BE49-F238E27FC236}">
                <a16:creationId xmlns:a16="http://schemas.microsoft.com/office/drawing/2014/main" xmlns="" id="{E439179F-AEB1-4D4E-AC03-F8A45771D7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6937" y="4106364"/>
            <a:ext cx="1945064" cy="2751636"/>
          </a:xfrm>
          <a:prstGeom prst="rect">
            <a:avLst/>
          </a:prstGeom>
        </p:spPr>
      </p:pic>
      <p:sp>
        <p:nvSpPr>
          <p:cNvPr id="7" name="Oblačić za govor: ovalni 6">
            <a:extLst>
              <a:ext uri="{FF2B5EF4-FFF2-40B4-BE49-F238E27FC236}">
                <a16:creationId xmlns:a16="http://schemas.microsoft.com/office/drawing/2014/main" xmlns="" id="{7AC1FEBD-7E2D-421F-AC5F-ACFCA336D0BA}"/>
              </a:ext>
            </a:extLst>
          </p:cNvPr>
          <p:cNvSpPr/>
          <p:nvPr/>
        </p:nvSpPr>
        <p:spPr>
          <a:xfrm>
            <a:off x="7004116" y="1244720"/>
            <a:ext cx="4651481" cy="2865367"/>
          </a:xfrm>
          <a:custGeom>
            <a:avLst/>
            <a:gdLst>
              <a:gd name="connsiteX0" fmla="*/ 3792445 w 4651481"/>
              <a:gd name="connsiteY0" fmla="*/ 3020727 h 2865367"/>
              <a:gd name="connsiteX1" fmla="*/ 3423487 w 4651481"/>
              <a:gd name="connsiteY1" fmla="*/ 2903177 h 2865367"/>
              <a:gd name="connsiteX2" fmla="*/ 3068997 w 4651481"/>
              <a:gd name="connsiteY2" fmla="*/ 2790237 h 2865367"/>
              <a:gd name="connsiteX3" fmla="*/ 793007 w 4651481"/>
              <a:gd name="connsiteY3" fmla="*/ 2510229 h 2865367"/>
              <a:gd name="connsiteX4" fmla="*/ 1212297 w 4651481"/>
              <a:gd name="connsiteY4" fmla="*/ 174855 h 2865367"/>
              <a:gd name="connsiteX5" fmla="*/ 3456156 w 4651481"/>
              <a:gd name="connsiteY5" fmla="*/ 180613 h 2865367"/>
              <a:gd name="connsiteX6" fmla="*/ 3840425 w 4651481"/>
              <a:gd name="connsiteY6" fmla="*/ 2519870 h 2865367"/>
              <a:gd name="connsiteX7" fmla="*/ 3792445 w 4651481"/>
              <a:gd name="connsiteY7" fmla="*/ 3020727 h 2865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51481" h="2865367" fill="none" extrusionOk="0">
                <a:moveTo>
                  <a:pt x="3792445" y="3020727"/>
                </a:moveTo>
                <a:cubicBezTo>
                  <a:pt x="3608215" y="2970004"/>
                  <a:pt x="3509820" y="2922929"/>
                  <a:pt x="3423487" y="2903177"/>
                </a:cubicBezTo>
                <a:cubicBezTo>
                  <a:pt x="3337154" y="2883425"/>
                  <a:pt x="3168359" y="2819645"/>
                  <a:pt x="3068997" y="2790237"/>
                </a:cubicBezTo>
                <a:cubicBezTo>
                  <a:pt x="2458208" y="2927373"/>
                  <a:pt x="1356071" y="2794723"/>
                  <a:pt x="793007" y="2510229"/>
                </a:cubicBezTo>
                <a:cubicBezTo>
                  <a:pt x="-445692" y="2002152"/>
                  <a:pt x="-465467" y="667198"/>
                  <a:pt x="1212297" y="174855"/>
                </a:cubicBezTo>
                <a:cubicBezTo>
                  <a:pt x="1993016" y="-205836"/>
                  <a:pt x="2774582" y="34569"/>
                  <a:pt x="3456156" y="180613"/>
                </a:cubicBezTo>
                <a:cubicBezTo>
                  <a:pt x="4627896" y="743154"/>
                  <a:pt x="4967021" y="1836283"/>
                  <a:pt x="3840425" y="2519870"/>
                </a:cubicBezTo>
                <a:cubicBezTo>
                  <a:pt x="3826610" y="2759311"/>
                  <a:pt x="3827757" y="2819417"/>
                  <a:pt x="3792445" y="3020727"/>
                </a:cubicBezTo>
                <a:close/>
              </a:path>
              <a:path w="4651481" h="2865367" stroke="0" extrusionOk="0">
                <a:moveTo>
                  <a:pt x="3792445" y="3020727"/>
                </a:moveTo>
                <a:cubicBezTo>
                  <a:pt x="3663515" y="2991133"/>
                  <a:pt x="3570744" y="2947204"/>
                  <a:pt x="3452424" y="2912397"/>
                </a:cubicBezTo>
                <a:cubicBezTo>
                  <a:pt x="3334104" y="2877590"/>
                  <a:pt x="3236636" y="2848727"/>
                  <a:pt x="3068997" y="2790237"/>
                </a:cubicBezTo>
                <a:cubicBezTo>
                  <a:pt x="2275978" y="2913562"/>
                  <a:pt x="1331118" y="2995188"/>
                  <a:pt x="793007" y="2510229"/>
                </a:cubicBezTo>
                <a:cubicBezTo>
                  <a:pt x="-624510" y="1641368"/>
                  <a:pt x="-289601" y="687671"/>
                  <a:pt x="1212297" y="174855"/>
                </a:cubicBezTo>
                <a:cubicBezTo>
                  <a:pt x="1804544" y="-47922"/>
                  <a:pt x="2682012" y="-118501"/>
                  <a:pt x="3456156" y="180613"/>
                </a:cubicBezTo>
                <a:cubicBezTo>
                  <a:pt x="5056743" y="885131"/>
                  <a:pt x="4922413" y="1822091"/>
                  <a:pt x="3840425" y="2519870"/>
                </a:cubicBezTo>
                <a:cubicBezTo>
                  <a:pt x="3824033" y="2717882"/>
                  <a:pt x="3795915" y="2891278"/>
                  <a:pt x="3792445" y="3020727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31532"/>
                      <a:gd name="adj2" fmla="val 5542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tx1"/>
                </a:solidFill>
              </a:rPr>
              <a:t>Ocijeni nacističku odluku o novačenju djece. Znaš li još koji primjer novačenja djece? Ima li toga i danas?</a:t>
            </a:r>
            <a:endParaRPr lang="hr-HR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7815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826102222"/>
              </p:ext>
            </p:extLst>
          </p:nvPr>
        </p:nvGraphicFramePr>
        <p:xfrm>
          <a:off x="518473" y="1536569"/>
          <a:ext cx="11331019" cy="4972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768086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80411BDC-3FBB-40F5-B71C-1A0600B35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511" y="1312639"/>
            <a:ext cx="7365035" cy="5394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51B16939-058D-477B-862C-E4328C8AD0FA}"/>
              </a:ext>
            </a:extLst>
          </p:cNvPr>
          <p:cNvSpPr/>
          <p:nvPr/>
        </p:nvSpPr>
        <p:spPr>
          <a:xfrm>
            <a:off x="8119864" y="1677973"/>
            <a:ext cx="3506771" cy="4421170"/>
          </a:xfrm>
          <a:custGeom>
            <a:avLst/>
            <a:gdLst>
              <a:gd name="connsiteX0" fmla="*/ 3506771 w 3506771"/>
              <a:gd name="connsiteY0" fmla="*/ 219173 h 4421170"/>
              <a:gd name="connsiteX1" fmla="*/ 3287598 w 3506771"/>
              <a:gd name="connsiteY1" fmla="*/ 438346 h 4421170"/>
              <a:gd name="connsiteX2" fmla="*/ 3287598 w 3506771"/>
              <a:gd name="connsiteY2" fmla="*/ 219173 h 4421170"/>
              <a:gd name="connsiteX3" fmla="*/ 3178011 w 3506771"/>
              <a:gd name="connsiteY3" fmla="*/ 328760 h 4421170"/>
              <a:gd name="connsiteX4" fmla="*/ 3068424 w 3506771"/>
              <a:gd name="connsiteY4" fmla="*/ 219173 h 4421170"/>
              <a:gd name="connsiteX5" fmla="*/ 3068425 w 3506771"/>
              <a:gd name="connsiteY5" fmla="*/ 438346 h 4421170"/>
              <a:gd name="connsiteX6" fmla="*/ 2441590 w 3506771"/>
              <a:gd name="connsiteY6" fmla="*/ 438346 h 4421170"/>
              <a:gd name="connsiteX7" fmla="*/ 1900232 w 3506771"/>
              <a:gd name="connsiteY7" fmla="*/ 438346 h 4421170"/>
              <a:gd name="connsiteX8" fmla="*/ 1358874 w 3506771"/>
              <a:gd name="connsiteY8" fmla="*/ 438346 h 4421170"/>
              <a:gd name="connsiteX9" fmla="*/ 732038 w 3506771"/>
              <a:gd name="connsiteY9" fmla="*/ 438346 h 4421170"/>
              <a:gd name="connsiteX10" fmla="*/ 219173 w 3506771"/>
              <a:gd name="connsiteY10" fmla="*/ 438346 h 4421170"/>
              <a:gd name="connsiteX11" fmla="*/ 0 w 3506771"/>
              <a:gd name="connsiteY11" fmla="*/ 657519 h 4421170"/>
              <a:gd name="connsiteX12" fmla="*/ 0 w 3506771"/>
              <a:gd name="connsiteY12" fmla="*/ 1177376 h 4421170"/>
              <a:gd name="connsiteX13" fmla="*/ 0 w 3506771"/>
              <a:gd name="connsiteY13" fmla="*/ 1732677 h 4421170"/>
              <a:gd name="connsiteX14" fmla="*/ 0 w 3506771"/>
              <a:gd name="connsiteY14" fmla="*/ 2217089 h 4421170"/>
              <a:gd name="connsiteX15" fmla="*/ 0 w 3506771"/>
              <a:gd name="connsiteY15" fmla="*/ 2807836 h 4421170"/>
              <a:gd name="connsiteX16" fmla="*/ 0 w 3506771"/>
              <a:gd name="connsiteY16" fmla="*/ 3398582 h 4421170"/>
              <a:gd name="connsiteX17" fmla="*/ 0 w 3506771"/>
              <a:gd name="connsiteY17" fmla="*/ 4201997 h 4421170"/>
              <a:gd name="connsiteX18" fmla="*/ 219173 w 3506771"/>
              <a:gd name="connsiteY18" fmla="*/ 4421170 h 4421170"/>
              <a:gd name="connsiteX19" fmla="*/ 438346 w 3506771"/>
              <a:gd name="connsiteY19" fmla="*/ 4201997 h 4421170"/>
              <a:gd name="connsiteX20" fmla="*/ 438346 w 3506771"/>
              <a:gd name="connsiteY20" fmla="*/ 3982824 h 4421170"/>
              <a:gd name="connsiteX21" fmla="*/ 979704 w 3506771"/>
              <a:gd name="connsiteY21" fmla="*/ 3982824 h 4421170"/>
              <a:gd name="connsiteX22" fmla="*/ 1464077 w 3506771"/>
              <a:gd name="connsiteY22" fmla="*/ 3982824 h 4421170"/>
              <a:gd name="connsiteX23" fmla="*/ 2062420 w 3506771"/>
              <a:gd name="connsiteY23" fmla="*/ 3982824 h 4421170"/>
              <a:gd name="connsiteX24" fmla="*/ 2660763 w 3506771"/>
              <a:gd name="connsiteY24" fmla="*/ 3982824 h 4421170"/>
              <a:gd name="connsiteX25" fmla="*/ 3287598 w 3506771"/>
              <a:gd name="connsiteY25" fmla="*/ 3982824 h 4421170"/>
              <a:gd name="connsiteX26" fmla="*/ 3506771 w 3506771"/>
              <a:gd name="connsiteY26" fmla="*/ 3763651 h 4421170"/>
              <a:gd name="connsiteX27" fmla="*/ 3506771 w 3506771"/>
              <a:gd name="connsiteY27" fmla="*/ 3279239 h 4421170"/>
              <a:gd name="connsiteX28" fmla="*/ 3506771 w 3506771"/>
              <a:gd name="connsiteY28" fmla="*/ 2617603 h 4421170"/>
              <a:gd name="connsiteX29" fmla="*/ 3506771 w 3506771"/>
              <a:gd name="connsiteY29" fmla="*/ 1991412 h 4421170"/>
              <a:gd name="connsiteX30" fmla="*/ 3506771 w 3506771"/>
              <a:gd name="connsiteY30" fmla="*/ 1471555 h 4421170"/>
              <a:gd name="connsiteX31" fmla="*/ 3506771 w 3506771"/>
              <a:gd name="connsiteY31" fmla="*/ 951698 h 4421170"/>
              <a:gd name="connsiteX32" fmla="*/ 3506771 w 3506771"/>
              <a:gd name="connsiteY32" fmla="*/ 219173 h 4421170"/>
              <a:gd name="connsiteX33" fmla="*/ 219173 w 3506771"/>
              <a:gd name="connsiteY33" fmla="*/ 876693 h 4421170"/>
              <a:gd name="connsiteX34" fmla="*/ 438346 w 3506771"/>
              <a:gd name="connsiteY34" fmla="*/ 657520 h 4421170"/>
              <a:gd name="connsiteX35" fmla="*/ 328759 w 3506771"/>
              <a:gd name="connsiteY35" fmla="*/ 547933 h 4421170"/>
              <a:gd name="connsiteX36" fmla="*/ 219172 w 3506771"/>
              <a:gd name="connsiteY36" fmla="*/ 657520 h 4421170"/>
              <a:gd name="connsiteX37" fmla="*/ 219173 w 3506771"/>
              <a:gd name="connsiteY37" fmla="*/ 876693 h 4421170"/>
              <a:gd name="connsiteX0" fmla="*/ 219173 w 3506771"/>
              <a:gd name="connsiteY0" fmla="*/ 876693 h 4421170"/>
              <a:gd name="connsiteX1" fmla="*/ 438346 w 3506771"/>
              <a:gd name="connsiteY1" fmla="*/ 657520 h 4421170"/>
              <a:gd name="connsiteX2" fmla="*/ 328759 w 3506771"/>
              <a:gd name="connsiteY2" fmla="*/ 547933 h 4421170"/>
              <a:gd name="connsiteX3" fmla="*/ 219172 w 3506771"/>
              <a:gd name="connsiteY3" fmla="*/ 657520 h 4421170"/>
              <a:gd name="connsiteX4" fmla="*/ 219173 w 3506771"/>
              <a:gd name="connsiteY4" fmla="*/ 876693 h 4421170"/>
              <a:gd name="connsiteX5" fmla="*/ 3287598 w 3506771"/>
              <a:gd name="connsiteY5" fmla="*/ 438346 h 4421170"/>
              <a:gd name="connsiteX6" fmla="*/ 3506771 w 3506771"/>
              <a:gd name="connsiteY6" fmla="*/ 219173 h 4421170"/>
              <a:gd name="connsiteX7" fmla="*/ 3287598 w 3506771"/>
              <a:gd name="connsiteY7" fmla="*/ 0 h 4421170"/>
              <a:gd name="connsiteX8" fmla="*/ 3068425 w 3506771"/>
              <a:gd name="connsiteY8" fmla="*/ 219173 h 4421170"/>
              <a:gd name="connsiteX9" fmla="*/ 3178012 w 3506771"/>
              <a:gd name="connsiteY9" fmla="*/ 328760 h 4421170"/>
              <a:gd name="connsiteX10" fmla="*/ 3287599 w 3506771"/>
              <a:gd name="connsiteY10" fmla="*/ 219173 h 4421170"/>
              <a:gd name="connsiteX11" fmla="*/ 3287598 w 3506771"/>
              <a:gd name="connsiteY11" fmla="*/ 438346 h 4421170"/>
              <a:gd name="connsiteX0" fmla="*/ 0 w 3506771"/>
              <a:gd name="connsiteY0" fmla="*/ 657520 h 4421170"/>
              <a:gd name="connsiteX1" fmla="*/ 219173 w 3506771"/>
              <a:gd name="connsiteY1" fmla="*/ 438347 h 4421170"/>
              <a:gd name="connsiteX2" fmla="*/ 760531 w 3506771"/>
              <a:gd name="connsiteY2" fmla="*/ 438347 h 4421170"/>
              <a:gd name="connsiteX3" fmla="*/ 1244904 w 3506771"/>
              <a:gd name="connsiteY3" fmla="*/ 438347 h 4421170"/>
              <a:gd name="connsiteX4" fmla="*/ 1757769 w 3506771"/>
              <a:gd name="connsiteY4" fmla="*/ 438346 h 4421170"/>
              <a:gd name="connsiteX5" fmla="*/ 2270634 w 3506771"/>
              <a:gd name="connsiteY5" fmla="*/ 438346 h 4421170"/>
              <a:gd name="connsiteX6" fmla="*/ 3068425 w 3506771"/>
              <a:gd name="connsiteY6" fmla="*/ 438346 h 4421170"/>
              <a:gd name="connsiteX7" fmla="*/ 3068425 w 3506771"/>
              <a:gd name="connsiteY7" fmla="*/ 219173 h 4421170"/>
              <a:gd name="connsiteX8" fmla="*/ 3287598 w 3506771"/>
              <a:gd name="connsiteY8" fmla="*/ 0 h 4421170"/>
              <a:gd name="connsiteX9" fmla="*/ 3506771 w 3506771"/>
              <a:gd name="connsiteY9" fmla="*/ 219173 h 4421170"/>
              <a:gd name="connsiteX10" fmla="*/ 3506771 w 3506771"/>
              <a:gd name="connsiteY10" fmla="*/ 845364 h 4421170"/>
              <a:gd name="connsiteX11" fmla="*/ 3506771 w 3506771"/>
              <a:gd name="connsiteY11" fmla="*/ 1400665 h 4421170"/>
              <a:gd name="connsiteX12" fmla="*/ 3506771 w 3506771"/>
              <a:gd name="connsiteY12" fmla="*/ 2062301 h 4421170"/>
              <a:gd name="connsiteX13" fmla="*/ 3506771 w 3506771"/>
              <a:gd name="connsiteY13" fmla="*/ 2653047 h 4421170"/>
              <a:gd name="connsiteX14" fmla="*/ 3506771 w 3506771"/>
              <a:gd name="connsiteY14" fmla="*/ 3763650 h 4421170"/>
              <a:gd name="connsiteX15" fmla="*/ 3287598 w 3506771"/>
              <a:gd name="connsiteY15" fmla="*/ 3982823 h 4421170"/>
              <a:gd name="connsiteX16" fmla="*/ 2746240 w 3506771"/>
              <a:gd name="connsiteY16" fmla="*/ 3982823 h 4421170"/>
              <a:gd name="connsiteX17" fmla="*/ 2176390 w 3506771"/>
              <a:gd name="connsiteY17" fmla="*/ 3982823 h 4421170"/>
              <a:gd name="connsiteX18" fmla="*/ 1549554 w 3506771"/>
              <a:gd name="connsiteY18" fmla="*/ 3982824 h 4421170"/>
              <a:gd name="connsiteX19" fmla="*/ 979704 w 3506771"/>
              <a:gd name="connsiteY19" fmla="*/ 3982824 h 4421170"/>
              <a:gd name="connsiteX20" fmla="*/ 438346 w 3506771"/>
              <a:gd name="connsiteY20" fmla="*/ 3982824 h 4421170"/>
              <a:gd name="connsiteX21" fmla="*/ 438346 w 3506771"/>
              <a:gd name="connsiteY21" fmla="*/ 4201997 h 4421170"/>
              <a:gd name="connsiteX22" fmla="*/ 219173 w 3506771"/>
              <a:gd name="connsiteY22" fmla="*/ 4421170 h 4421170"/>
              <a:gd name="connsiteX23" fmla="*/ 0 w 3506771"/>
              <a:gd name="connsiteY23" fmla="*/ 4201997 h 4421170"/>
              <a:gd name="connsiteX24" fmla="*/ 0 w 3506771"/>
              <a:gd name="connsiteY24" fmla="*/ 3540361 h 4421170"/>
              <a:gd name="connsiteX25" fmla="*/ 0 w 3506771"/>
              <a:gd name="connsiteY25" fmla="*/ 3055949 h 4421170"/>
              <a:gd name="connsiteX26" fmla="*/ 0 w 3506771"/>
              <a:gd name="connsiteY26" fmla="*/ 2536093 h 4421170"/>
              <a:gd name="connsiteX27" fmla="*/ 0 w 3506771"/>
              <a:gd name="connsiteY27" fmla="*/ 1945347 h 4421170"/>
              <a:gd name="connsiteX28" fmla="*/ 0 w 3506771"/>
              <a:gd name="connsiteY28" fmla="*/ 1460935 h 4421170"/>
              <a:gd name="connsiteX29" fmla="*/ 0 w 3506771"/>
              <a:gd name="connsiteY29" fmla="*/ 657520 h 4421170"/>
              <a:gd name="connsiteX30" fmla="*/ 3068425 w 3506771"/>
              <a:gd name="connsiteY30" fmla="*/ 438346 h 4421170"/>
              <a:gd name="connsiteX31" fmla="*/ 3287598 w 3506771"/>
              <a:gd name="connsiteY31" fmla="*/ 438346 h 4421170"/>
              <a:gd name="connsiteX32" fmla="*/ 3506771 w 3506771"/>
              <a:gd name="connsiteY32" fmla="*/ 219173 h 4421170"/>
              <a:gd name="connsiteX33" fmla="*/ 3287598 w 3506771"/>
              <a:gd name="connsiteY33" fmla="*/ 438346 h 4421170"/>
              <a:gd name="connsiteX34" fmla="*/ 3287598 w 3506771"/>
              <a:gd name="connsiteY34" fmla="*/ 219173 h 4421170"/>
              <a:gd name="connsiteX35" fmla="*/ 3178011 w 3506771"/>
              <a:gd name="connsiteY35" fmla="*/ 328760 h 4421170"/>
              <a:gd name="connsiteX36" fmla="*/ 3068424 w 3506771"/>
              <a:gd name="connsiteY36" fmla="*/ 219173 h 4421170"/>
              <a:gd name="connsiteX37" fmla="*/ 219173 w 3506771"/>
              <a:gd name="connsiteY37" fmla="*/ 876693 h 4421170"/>
              <a:gd name="connsiteX38" fmla="*/ 219173 w 3506771"/>
              <a:gd name="connsiteY38" fmla="*/ 657520 h 4421170"/>
              <a:gd name="connsiteX39" fmla="*/ 328760 w 3506771"/>
              <a:gd name="connsiteY39" fmla="*/ 547933 h 4421170"/>
              <a:gd name="connsiteX40" fmla="*/ 438347 w 3506771"/>
              <a:gd name="connsiteY40" fmla="*/ 657520 h 4421170"/>
              <a:gd name="connsiteX41" fmla="*/ 219174 w 3506771"/>
              <a:gd name="connsiteY41" fmla="*/ 876693 h 4421170"/>
              <a:gd name="connsiteX42" fmla="*/ 1 w 3506771"/>
              <a:gd name="connsiteY42" fmla="*/ 657520 h 4421170"/>
              <a:gd name="connsiteX43" fmla="*/ 438346 w 3506771"/>
              <a:gd name="connsiteY43" fmla="*/ 657520 h 4421170"/>
              <a:gd name="connsiteX44" fmla="*/ 438346 w 3506771"/>
              <a:gd name="connsiteY44" fmla="*/ 1222822 h 4421170"/>
              <a:gd name="connsiteX45" fmla="*/ 438346 w 3506771"/>
              <a:gd name="connsiteY45" fmla="*/ 1887882 h 4421170"/>
              <a:gd name="connsiteX46" fmla="*/ 438346 w 3506771"/>
              <a:gd name="connsiteY46" fmla="*/ 2453184 h 4421170"/>
              <a:gd name="connsiteX47" fmla="*/ 438346 w 3506771"/>
              <a:gd name="connsiteY47" fmla="*/ 3018486 h 4421170"/>
              <a:gd name="connsiteX48" fmla="*/ 438346 w 3506771"/>
              <a:gd name="connsiteY48" fmla="*/ 3982824 h 4421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506771" h="4421170" stroke="0" extrusionOk="0">
                <a:moveTo>
                  <a:pt x="3506771" y="219173"/>
                </a:moveTo>
                <a:cubicBezTo>
                  <a:pt x="3503175" y="337917"/>
                  <a:pt x="3409691" y="423515"/>
                  <a:pt x="3287598" y="438346"/>
                </a:cubicBezTo>
                <a:cubicBezTo>
                  <a:pt x="3283262" y="353387"/>
                  <a:pt x="3294139" y="303221"/>
                  <a:pt x="3287598" y="219173"/>
                </a:cubicBezTo>
                <a:cubicBezTo>
                  <a:pt x="3281971" y="272783"/>
                  <a:pt x="3248371" y="331425"/>
                  <a:pt x="3178011" y="328760"/>
                </a:cubicBezTo>
                <a:cubicBezTo>
                  <a:pt x="3114173" y="323543"/>
                  <a:pt x="3067053" y="277975"/>
                  <a:pt x="3068424" y="219173"/>
                </a:cubicBezTo>
                <a:cubicBezTo>
                  <a:pt x="3066094" y="282596"/>
                  <a:pt x="3076052" y="369363"/>
                  <a:pt x="3068425" y="438346"/>
                </a:cubicBezTo>
                <a:cubicBezTo>
                  <a:pt x="2841246" y="430736"/>
                  <a:pt x="2676500" y="416734"/>
                  <a:pt x="2441590" y="438346"/>
                </a:cubicBezTo>
                <a:cubicBezTo>
                  <a:pt x="2206681" y="459958"/>
                  <a:pt x="2107684" y="420104"/>
                  <a:pt x="1900232" y="438346"/>
                </a:cubicBezTo>
                <a:cubicBezTo>
                  <a:pt x="1692780" y="456588"/>
                  <a:pt x="1475997" y="417252"/>
                  <a:pt x="1358874" y="438346"/>
                </a:cubicBezTo>
                <a:cubicBezTo>
                  <a:pt x="1241751" y="459440"/>
                  <a:pt x="951451" y="434505"/>
                  <a:pt x="732038" y="438346"/>
                </a:cubicBezTo>
                <a:cubicBezTo>
                  <a:pt x="512625" y="442187"/>
                  <a:pt x="343144" y="456085"/>
                  <a:pt x="219173" y="438346"/>
                </a:cubicBezTo>
                <a:cubicBezTo>
                  <a:pt x="106230" y="427402"/>
                  <a:pt x="-6322" y="541493"/>
                  <a:pt x="0" y="657519"/>
                </a:cubicBezTo>
                <a:cubicBezTo>
                  <a:pt x="-4944" y="914899"/>
                  <a:pt x="11186" y="1061903"/>
                  <a:pt x="0" y="1177376"/>
                </a:cubicBezTo>
                <a:cubicBezTo>
                  <a:pt x="-11186" y="1292849"/>
                  <a:pt x="24713" y="1556286"/>
                  <a:pt x="0" y="1732677"/>
                </a:cubicBezTo>
                <a:cubicBezTo>
                  <a:pt x="-24713" y="1909068"/>
                  <a:pt x="19158" y="2046390"/>
                  <a:pt x="0" y="2217089"/>
                </a:cubicBezTo>
                <a:cubicBezTo>
                  <a:pt x="-19158" y="2387788"/>
                  <a:pt x="8350" y="2544611"/>
                  <a:pt x="0" y="2807836"/>
                </a:cubicBezTo>
                <a:cubicBezTo>
                  <a:pt x="-8350" y="3071061"/>
                  <a:pt x="-10716" y="3158967"/>
                  <a:pt x="0" y="3398582"/>
                </a:cubicBezTo>
                <a:cubicBezTo>
                  <a:pt x="10716" y="3638197"/>
                  <a:pt x="-25425" y="3914161"/>
                  <a:pt x="0" y="4201997"/>
                </a:cubicBezTo>
                <a:cubicBezTo>
                  <a:pt x="-7230" y="4333833"/>
                  <a:pt x="100556" y="4407070"/>
                  <a:pt x="219173" y="4421170"/>
                </a:cubicBezTo>
                <a:cubicBezTo>
                  <a:pt x="342982" y="4427994"/>
                  <a:pt x="461933" y="4339439"/>
                  <a:pt x="438346" y="4201997"/>
                </a:cubicBezTo>
                <a:cubicBezTo>
                  <a:pt x="430646" y="4130338"/>
                  <a:pt x="432506" y="4038955"/>
                  <a:pt x="438346" y="3982824"/>
                </a:cubicBezTo>
                <a:cubicBezTo>
                  <a:pt x="667482" y="3961464"/>
                  <a:pt x="814927" y="3980642"/>
                  <a:pt x="979704" y="3982824"/>
                </a:cubicBezTo>
                <a:cubicBezTo>
                  <a:pt x="1144481" y="3985006"/>
                  <a:pt x="1328060" y="3977560"/>
                  <a:pt x="1464077" y="3982824"/>
                </a:cubicBezTo>
                <a:cubicBezTo>
                  <a:pt x="1600094" y="3988088"/>
                  <a:pt x="1764594" y="3955075"/>
                  <a:pt x="2062420" y="3982824"/>
                </a:cubicBezTo>
                <a:cubicBezTo>
                  <a:pt x="2360246" y="4010573"/>
                  <a:pt x="2421681" y="3954078"/>
                  <a:pt x="2660763" y="3982824"/>
                </a:cubicBezTo>
                <a:cubicBezTo>
                  <a:pt x="2899845" y="4011570"/>
                  <a:pt x="3145226" y="3987803"/>
                  <a:pt x="3287598" y="3982824"/>
                </a:cubicBezTo>
                <a:cubicBezTo>
                  <a:pt x="3396972" y="3998362"/>
                  <a:pt x="3503190" y="3876421"/>
                  <a:pt x="3506771" y="3763651"/>
                </a:cubicBezTo>
                <a:cubicBezTo>
                  <a:pt x="3488893" y="3559000"/>
                  <a:pt x="3525306" y="3470198"/>
                  <a:pt x="3506771" y="3279239"/>
                </a:cubicBezTo>
                <a:cubicBezTo>
                  <a:pt x="3488236" y="3088280"/>
                  <a:pt x="3489782" y="2814493"/>
                  <a:pt x="3506771" y="2617603"/>
                </a:cubicBezTo>
                <a:cubicBezTo>
                  <a:pt x="3523760" y="2420713"/>
                  <a:pt x="3504855" y="2180832"/>
                  <a:pt x="3506771" y="1991412"/>
                </a:cubicBezTo>
                <a:cubicBezTo>
                  <a:pt x="3508687" y="1801992"/>
                  <a:pt x="3527699" y="1604828"/>
                  <a:pt x="3506771" y="1471555"/>
                </a:cubicBezTo>
                <a:cubicBezTo>
                  <a:pt x="3485843" y="1338282"/>
                  <a:pt x="3482279" y="1138559"/>
                  <a:pt x="3506771" y="951698"/>
                </a:cubicBezTo>
                <a:cubicBezTo>
                  <a:pt x="3531263" y="764837"/>
                  <a:pt x="3492220" y="380349"/>
                  <a:pt x="3506771" y="219173"/>
                </a:cubicBezTo>
                <a:close/>
                <a:moveTo>
                  <a:pt x="219173" y="876693"/>
                </a:moveTo>
                <a:cubicBezTo>
                  <a:pt x="349567" y="856068"/>
                  <a:pt x="437829" y="807745"/>
                  <a:pt x="438346" y="657520"/>
                </a:cubicBezTo>
                <a:cubicBezTo>
                  <a:pt x="435228" y="598696"/>
                  <a:pt x="380200" y="552782"/>
                  <a:pt x="328759" y="547933"/>
                </a:cubicBezTo>
                <a:cubicBezTo>
                  <a:pt x="269068" y="546390"/>
                  <a:pt x="230552" y="604031"/>
                  <a:pt x="219172" y="657520"/>
                </a:cubicBezTo>
                <a:cubicBezTo>
                  <a:pt x="217363" y="721649"/>
                  <a:pt x="208581" y="809676"/>
                  <a:pt x="219173" y="876693"/>
                </a:cubicBezTo>
                <a:close/>
              </a:path>
              <a:path w="3506771" h="4421170" fill="darkenLess" stroke="0" extrusionOk="0">
                <a:moveTo>
                  <a:pt x="219173" y="876693"/>
                </a:moveTo>
                <a:cubicBezTo>
                  <a:pt x="350586" y="891236"/>
                  <a:pt x="420382" y="793923"/>
                  <a:pt x="438346" y="657520"/>
                </a:cubicBezTo>
                <a:cubicBezTo>
                  <a:pt x="429311" y="605759"/>
                  <a:pt x="388543" y="551359"/>
                  <a:pt x="328759" y="547933"/>
                </a:cubicBezTo>
                <a:cubicBezTo>
                  <a:pt x="258112" y="546441"/>
                  <a:pt x="206589" y="599803"/>
                  <a:pt x="219172" y="657520"/>
                </a:cubicBezTo>
                <a:cubicBezTo>
                  <a:pt x="221611" y="733603"/>
                  <a:pt x="219207" y="787584"/>
                  <a:pt x="219173" y="876693"/>
                </a:cubicBezTo>
                <a:close/>
                <a:moveTo>
                  <a:pt x="3287598" y="438346"/>
                </a:moveTo>
                <a:cubicBezTo>
                  <a:pt x="3409198" y="442142"/>
                  <a:pt x="3524504" y="356704"/>
                  <a:pt x="3506771" y="219173"/>
                </a:cubicBezTo>
                <a:cubicBezTo>
                  <a:pt x="3504022" y="92970"/>
                  <a:pt x="3383052" y="5019"/>
                  <a:pt x="3287598" y="0"/>
                </a:cubicBezTo>
                <a:cubicBezTo>
                  <a:pt x="3172528" y="14623"/>
                  <a:pt x="3096015" y="86857"/>
                  <a:pt x="3068425" y="219173"/>
                </a:cubicBezTo>
                <a:cubicBezTo>
                  <a:pt x="3069601" y="278263"/>
                  <a:pt x="3118781" y="328025"/>
                  <a:pt x="3178012" y="328760"/>
                </a:cubicBezTo>
                <a:cubicBezTo>
                  <a:pt x="3238377" y="325122"/>
                  <a:pt x="3275819" y="271511"/>
                  <a:pt x="3287599" y="219173"/>
                </a:cubicBezTo>
                <a:cubicBezTo>
                  <a:pt x="3288366" y="278317"/>
                  <a:pt x="3279707" y="353565"/>
                  <a:pt x="3287598" y="438346"/>
                </a:cubicBezTo>
                <a:close/>
              </a:path>
              <a:path w="3506771" h="4421170" fill="none" extrusionOk="0">
                <a:moveTo>
                  <a:pt x="0" y="657520"/>
                </a:moveTo>
                <a:cubicBezTo>
                  <a:pt x="-22657" y="537357"/>
                  <a:pt x="101625" y="442467"/>
                  <a:pt x="219173" y="438347"/>
                </a:cubicBezTo>
                <a:cubicBezTo>
                  <a:pt x="347889" y="451580"/>
                  <a:pt x="520761" y="448016"/>
                  <a:pt x="760531" y="438347"/>
                </a:cubicBezTo>
                <a:cubicBezTo>
                  <a:pt x="1000301" y="428678"/>
                  <a:pt x="1053224" y="422702"/>
                  <a:pt x="1244904" y="438347"/>
                </a:cubicBezTo>
                <a:cubicBezTo>
                  <a:pt x="1436584" y="453992"/>
                  <a:pt x="1565380" y="435726"/>
                  <a:pt x="1757769" y="438346"/>
                </a:cubicBezTo>
                <a:cubicBezTo>
                  <a:pt x="1950158" y="440966"/>
                  <a:pt x="2037619" y="458599"/>
                  <a:pt x="2270634" y="438346"/>
                </a:cubicBezTo>
                <a:cubicBezTo>
                  <a:pt x="2503650" y="418093"/>
                  <a:pt x="2907232" y="424082"/>
                  <a:pt x="3068425" y="438346"/>
                </a:cubicBezTo>
                <a:cubicBezTo>
                  <a:pt x="3076791" y="334205"/>
                  <a:pt x="3073895" y="317129"/>
                  <a:pt x="3068425" y="219173"/>
                </a:cubicBezTo>
                <a:cubicBezTo>
                  <a:pt x="3093568" y="101504"/>
                  <a:pt x="3166563" y="-8139"/>
                  <a:pt x="3287598" y="0"/>
                </a:cubicBezTo>
                <a:cubicBezTo>
                  <a:pt x="3400663" y="-13172"/>
                  <a:pt x="3534820" y="107331"/>
                  <a:pt x="3506771" y="219173"/>
                </a:cubicBezTo>
                <a:cubicBezTo>
                  <a:pt x="3505904" y="478079"/>
                  <a:pt x="3506317" y="638170"/>
                  <a:pt x="3506771" y="845364"/>
                </a:cubicBezTo>
                <a:cubicBezTo>
                  <a:pt x="3507225" y="1052558"/>
                  <a:pt x="3511574" y="1138818"/>
                  <a:pt x="3506771" y="1400665"/>
                </a:cubicBezTo>
                <a:cubicBezTo>
                  <a:pt x="3501968" y="1662512"/>
                  <a:pt x="3505782" y="1808232"/>
                  <a:pt x="3506771" y="2062301"/>
                </a:cubicBezTo>
                <a:cubicBezTo>
                  <a:pt x="3507760" y="2316370"/>
                  <a:pt x="3488888" y="2381494"/>
                  <a:pt x="3506771" y="2653047"/>
                </a:cubicBezTo>
                <a:cubicBezTo>
                  <a:pt x="3524654" y="2924600"/>
                  <a:pt x="3531203" y="3425361"/>
                  <a:pt x="3506771" y="3763650"/>
                </a:cubicBezTo>
                <a:cubicBezTo>
                  <a:pt x="3520345" y="3891982"/>
                  <a:pt x="3407525" y="3969906"/>
                  <a:pt x="3287598" y="3982823"/>
                </a:cubicBezTo>
                <a:cubicBezTo>
                  <a:pt x="3164263" y="3973437"/>
                  <a:pt x="2912786" y="3968751"/>
                  <a:pt x="2746240" y="3982823"/>
                </a:cubicBezTo>
                <a:cubicBezTo>
                  <a:pt x="2579694" y="3996895"/>
                  <a:pt x="2417755" y="3992976"/>
                  <a:pt x="2176390" y="3982823"/>
                </a:cubicBezTo>
                <a:cubicBezTo>
                  <a:pt x="1935025" y="3972671"/>
                  <a:pt x="1811418" y="4005513"/>
                  <a:pt x="1549554" y="3982824"/>
                </a:cubicBezTo>
                <a:cubicBezTo>
                  <a:pt x="1287690" y="3960135"/>
                  <a:pt x="1235303" y="4001678"/>
                  <a:pt x="979704" y="3982824"/>
                </a:cubicBezTo>
                <a:cubicBezTo>
                  <a:pt x="724105" y="3963971"/>
                  <a:pt x="638960" y="3980904"/>
                  <a:pt x="438346" y="3982824"/>
                </a:cubicBezTo>
                <a:cubicBezTo>
                  <a:pt x="443617" y="4077795"/>
                  <a:pt x="431203" y="4111011"/>
                  <a:pt x="438346" y="4201997"/>
                </a:cubicBezTo>
                <a:cubicBezTo>
                  <a:pt x="428361" y="4311637"/>
                  <a:pt x="345562" y="4434984"/>
                  <a:pt x="219173" y="4421170"/>
                </a:cubicBezTo>
                <a:cubicBezTo>
                  <a:pt x="101705" y="4421092"/>
                  <a:pt x="18096" y="4332604"/>
                  <a:pt x="0" y="4201997"/>
                </a:cubicBezTo>
                <a:cubicBezTo>
                  <a:pt x="-27006" y="3974598"/>
                  <a:pt x="17961" y="3832864"/>
                  <a:pt x="0" y="3540361"/>
                </a:cubicBezTo>
                <a:cubicBezTo>
                  <a:pt x="-17961" y="3247858"/>
                  <a:pt x="-21426" y="3158883"/>
                  <a:pt x="0" y="3055949"/>
                </a:cubicBezTo>
                <a:cubicBezTo>
                  <a:pt x="21426" y="2953015"/>
                  <a:pt x="-18636" y="2781488"/>
                  <a:pt x="0" y="2536093"/>
                </a:cubicBezTo>
                <a:cubicBezTo>
                  <a:pt x="18636" y="2290698"/>
                  <a:pt x="8839" y="2143410"/>
                  <a:pt x="0" y="1945347"/>
                </a:cubicBezTo>
                <a:cubicBezTo>
                  <a:pt x="-8839" y="1747284"/>
                  <a:pt x="15307" y="1587857"/>
                  <a:pt x="0" y="1460935"/>
                </a:cubicBezTo>
                <a:cubicBezTo>
                  <a:pt x="-15307" y="1334013"/>
                  <a:pt x="3775" y="1026217"/>
                  <a:pt x="0" y="657520"/>
                </a:cubicBezTo>
                <a:close/>
                <a:moveTo>
                  <a:pt x="3068425" y="438346"/>
                </a:moveTo>
                <a:cubicBezTo>
                  <a:pt x="3143466" y="434814"/>
                  <a:pt x="3185335" y="448980"/>
                  <a:pt x="3287598" y="438346"/>
                </a:cubicBezTo>
                <a:cubicBezTo>
                  <a:pt x="3418899" y="452055"/>
                  <a:pt x="3485516" y="337536"/>
                  <a:pt x="3506771" y="219173"/>
                </a:cubicBezTo>
                <a:moveTo>
                  <a:pt x="3287598" y="438346"/>
                </a:moveTo>
                <a:cubicBezTo>
                  <a:pt x="3296814" y="380874"/>
                  <a:pt x="3287317" y="278002"/>
                  <a:pt x="3287598" y="219173"/>
                </a:cubicBezTo>
                <a:cubicBezTo>
                  <a:pt x="3282941" y="277244"/>
                  <a:pt x="3245971" y="323611"/>
                  <a:pt x="3178011" y="328760"/>
                </a:cubicBezTo>
                <a:cubicBezTo>
                  <a:pt x="3109044" y="324186"/>
                  <a:pt x="3077852" y="284571"/>
                  <a:pt x="3068424" y="219173"/>
                </a:cubicBezTo>
                <a:moveTo>
                  <a:pt x="219173" y="876693"/>
                </a:moveTo>
                <a:cubicBezTo>
                  <a:pt x="229746" y="768462"/>
                  <a:pt x="218056" y="746721"/>
                  <a:pt x="219173" y="657520"/>
                </a:cubicBezTo>
                <a:cubicBezTo>
                  <a:pt x="217741" y="596101"/>
                  <a:pt x="275994" y="560164"/>
                  <a:pt x="328760" y="547933"/>
                </a:cubicBezTo>
                <a:cubicBezTo>
                  <a:pt x="400950" y="555978"/>
                  <a:pt x="430862" y="592903"/>
                  <a:pt x="438347" y="657520"/>
                </a:cubicBezTo>
                <a:cubicBezTo>
                  <a:pt x="437836" y="788717"/>
                  <a:pt x="350509" y="902384"/>
                  <a:pt x="219174" y="876693"/>
                </a:cubicBezTo>
                <a:cubicBezTo>
                  <a:pt x="113360" y="852467"/>
                  <a:pt x="6671" y="796180"/>
                  <a:pt x="1" y="657520"/>
                </a:cubicBezTo>
                <a:moveTo>
                  <a:pt x="438346" y="657520"/>
                </a:moveTo>
                <a:cubicBezTo>
                  <a:pt x="447187" y="914239"/>
                  <a:pt x="450605" y="984190"/>
                  <a:pt x="438346" y="1222822"/>
                </a:cubicBezTo>
                <a:cubicBezTo>
                  <a:pt x="426087" y="1461454"/>
                  <a:pt x="437614" y="1589958"/>
                  <a:pt x="438346" y="1887882"/>
                </a:cubicBezTo>
                <a:cubicBezTo>
                  <a:pt x="439078" y="2185806"/>
                  <a:pt x="417720" y="2268470"/>
                  <a:pt x="438346" y="2453184"/>
                </a:cubicBezTo>
                <a:cubicBezTo>
                  <a:pt x="458972" y="2637898"/>
                  <a:pt x="414994" y="2784885"/>
                  <a:pt x="438346" y="3018486"/>
                </a:cubicBezTo>
                <a:cubicBezTo>
                  <a:pt x="461698" y="3252087"/>
                  <a:pt x="486297" y="3699528"/>
                  <a:pt x="438346" y="3982824"/>
                </a:cubicBezTo>
              </a:path>
              <a:path w="3506771" h="4421170" fill="none" stroke="0" extrusionOk="0">
                <a:moveTo>
                  <a:pt x="0" y="657520"/>
                </a:moveTo>
                <a:cubicBezTo>
                  <a:pt x="20982" y="523991"/>
                  <a:pt x="108306" y="419695"/>
                  <a:pt x="219173" y="438347"/>
                </a:cubicBezTo>
                <a:cubicBezTo>
                  <a:pt x="348117" y="423666"/>
                  <a:pt x="508225" y="441694"/>
                  <a:pt x="760531" y="438347"/>
                </a:cubicBezTo>
                <a:cubicBezTo>
                  <a:pt x="1012837" y="435000"/>
                  <a:pt x="1097123" y="448904"/>
                  <a:pt x="1358874" y="438347"/>
                </a:cubicBezTo>
                <a:cubicBezTo>
                  <a:pt x="1620625" y="427790"/>
                  <a:pt x="1632357" y="447424"/>
                  <a:pt x="1871739" y="438346"/>
                </a:cubicBezTo>
                <a:cubicBezTo>
                  <a:pt x="2111122" y="429269"/>
                  <a:pt x="2245257" y="408266"/>
                  <a:pt x="2498575" y="438346"/>
                </a:cubicBezTo>
                <a:cubicBezTo>
                  <a:pt x="2751893" y="468426"/>
                  <a:pt x="2914847" y="427191"/>
                  <a:pt x="3068425" y="438346"/>
                </a:cubicBezTo>
                <a:cubicBezTo>
                  <a:pt x="3059355" y="359652"/>
                  <a:pt x="3058949" y="290526"/>
                  <a:pt x="3068425" y="219173"/>
                </a:cubicBezTo>
                <a:cubicBezTo>
                  <a:pt x="3077743" y="97274"/>
                  <a:pt x="3169603" y="-29490"/>
                  <a:pt x="3287598" y="0"/>
                </a:cubicBezTo>
                <a:cubicBezTo>
                  <a:pt x="3408777" y="-8409"/>
                  <a:pt x="3500193" y="104846"/>
                  <a:pt x="3506771" y="219173"/>
                </a:cubicBezTo>
                <a:cubicBezTo>
                  <a:pt x="3519475" y="364682"/>
                  <a:pt x="3525661" y="548948"/>
                  <a:pt x="3506771" y="809919"/>
                </a:cubicBezTo>
                <a:cubicBezTo>
                  <a:pt x="3487881" y="1070890"/>
                  <a:pt x="3502016" y="1307357"/>
                  <a:pt x="3506771" y="1471555"/>
                </a:cubicBezTo>
                <a:cubicBezTo>
                  <a:pt x="3511526" y="1635753"/>
                  <a:pt x="3513658" y="1892861"/>
                  <a:pt x="3506771" y="2026856"/>
                </a:cubicBezTo>
                <a:cubicBezTo>
                  <a:pt x="3499884" y="2160851"/>
                  <a:pt x="3487697" y="2385857"/>
                  <a:pt x="3506771" y="2511268"/>
                </a:cubicBezTo>
                <a:cubicBezTo>
                  <a:pt x="3525845" y="2636679"/>
                  <a:pt x="3478966" y="2866563"/>
                  <a:pt x="3506771" y="3137459"/>
                </a:cubicBezTo>
                <a:cubicBezTo>
                  <a:pt x="3534576" y="3408355"/>
                  <a:pt x="3533999" y="3523292"/>
                  <a:pt x="3506771" y="3763650"/>
                </a:cubicBezTo>
                <a:cubicBezTo>
                  <a:pt x="3503064" y="3891628"/>
                  <a:pt x="3390104" y="3994303"/>
                  <a:pt x="3287598" y="3982823"/>
                </a:cubicBezTo>
                <a:cubicBezTo>
                  <a:pt x="3071168" y="3983987"/>
                  <a:pt x="2862291" y="3976375"/>
                  <a:pt x="2689255" y="3982823"/>
                </a:cubicBezTo>
                <a:cubicBezTo>
                  <a:pt x="2516219" y="3989271"/>
                  <a:pt x="2331838" y="3983538"/>
                  <a:pt x="2090912" y="3982823"/>
                </a:cubicBezTo>
                <a:cubicBezTo>
                  <a:pt x="1849986" y="3982109"/>
                  <a:pt x="1780122" y="3996522"/>
                  <a:pt x="1606539" y="3982824"/>
                </a:cubicBezTo>
                <a:cubicBezTo>
                  <a:pt x="1432956" y="3969126"/>
                  <a:pt x="1316501" y="3981078"/>
                  <a:pt x="1122166" y="3982824"/>
                </a:cubicBezTo>
                <a:cubicBezTo>
                  <a:pt x="927831" y="3984570"/>
                  <a:pt x="766372" y="3984249"/>
                  <a:pt x="438346" y="3982824"/>
                </a:cubicBezTo>
                <a:cubicBezTo>
                  <a:pt x="446975" y="4070066"/>
                  <a:pt x="428986" y="4099216"/>
                  <a:pt x="438346" y="4201997"/>
                </a:cubicBezTo>
                <a:cubicBezTo>
                  <a:pt x="441854" y="4335340"/>
                  <a:pt x="369950" y="4417399"/>
                  <a:pt x="219173" y="4421170"/>
                </a:cubicBezTo>
                <a:cubicBezTo>
                  <a:pt x="105387" y="4433898"/>
                  <a:pt x="1684" y="4344241"/>
                  <a:pt x="0" y="4201997"/>
                </a:cubicBezTo>
                <a:cubicBezTo>
                  <a:pt x="-17943" y="4052644"/>
                  <a:pt x="-14397" y="3911295"/>
                  <a:pt x="0" y="3682140"/>
                </a:cubicBezTo>
                <a:cubicBezTo>
                  <a:pt x="14397" y="3452985"/>
                  <a:pt x="23929" y="3259865"/>
                  <a:pt x="0" y="3126839"/>
                </a:cubicBezTo>
                <a:cubicBezTo>
                  <a:pt x="-23929" y="2993813"/>
                  <a:pt x="-13989" y="2761307"/>
                  <a:pt x="0" y="2500648"/>
                </a:cubicBezTo>
                <a:cubicBezTo>
                  <a:pt x="13989" y="2239989"/>
                  <a:pt x="-2162" y="2178077"/>
                  <a:pt x="0" y="1945347"/>
                </a:cubicBezTo>
                <a:cubicBezTo>
                  <a:pt x="2162" y="1712617"/>
                  <a:pt x="-15460" y="1606829"/>
                  <a:pt x="0" y="1460935"/>
                </a:cubicBezTo>
                <a:cubicBezTo>
                  <a:pt x="15460" y="1315041"/>
                  <a:pt x="29394" y="881771"/>
                  <a:pt x="0" y="657520"/>
                </a:cubicBezTo>
                <a:close/>
                <a:moveTo>
                  <a:pt x="3068425" y="438346"/>
                </a:moveTo>
                <a:cubicBezTo>
                  <a:pt x="3142727" y="447051"/>
                  <a:pt x="3226052" y="436622"/>
                  <a:pt x="3287598" y="438346"/>
                </a:cubicBezTo>
                <a:cubicBezTo>
                  <a:pt x="3403917" y="415120"/>
                  <a:pt x="3491977" y="328730"/>
                  <a:pt x="3506771" y="219173"/>
                </a:cubicBezTo>
                <a:moveTo>
                  <a:pt x="3287598" y="438346"/>
                </a:moveTo>
                <a:cubicBezTo>
                  <a:pt x="3282246" y="364588"/>
                  <a:pt x="3284304" y="285840"/>
                  <a:pt x="3287598" y="219173"/>
                </a:cubicBezTo>
                <a:cubicBezTo>
                  <a:pt x="3277628" y="284867"/>
                  <a:pt x="3233097" y="340323"/>
                  <a:pt x="3178011" y="328760"/>
                </a:cubicBezTo>
                <a:cubicBezTo>
                  <a:pt x="3121897" y="324717"/>
                  <a:pt x="3060946" y="280769"/>
                  <a:pt x="3068424" y="219173"/>
                </a:cubicBezTo>
                <a:moveTo>
                  <a:pt x="219173" y="876693"/>
                </a:moveTo>
                <a:cubicBezTo>
                  <a:pt x="222702" y="818337"/>
                  <a:pt x="212946" y="741100"/>
                  <a:pt x="219173" y="657520"/>
                </a:cubicBezTo>
                <a:cubicBezTo>
                  <a:pt x="225737" y="606658"/>
                  <a:pt x="264911" y="543652"/>
                  <a:pt x="328760" y="547933"/>
                </a:cubicBezTo>
                <a:cubicBezTo>
                  <a:pt x="392750" y="547917"/>
                  <a:pt x="440281" y="597626"/>
                  <a:pt x="438347" y="657520"/>
                </a:cubicBezTo>
                <a:cubicBezTo>
                  <a:pt x="431864" y="764503"/>
                  <a:pt x="337870" y="881329"/>
                  <a:pt x="219174" y="876693"/>
                </a:cubicBezTo>
                <a:cubicBezTo>
                  <a:pt x="91253" y="872744"/>
                  <a:pt x="-11889" y="760420"/>
                  <a:pt x="1" y="657520"/>
                </a:cubicBezTo>
                <a:moveTo>
                  <a:pt x="438346" y="657520"/>
                </a:moveTo>
                <a:cubicBezTo>
                  <a:pt x="423008" y="842530"/>
                  <a:pt x="417644" y="1187474"/>
                  <a:pt x="438346" y="1322581"/>
                </a:cubicBezTo>
                <a:cubicBezTo>
                  <a:pt x="459048" y="1457688"/>
                  <a:pt x="438806" y="1763488"/>
                  <a:pt x="438346" y="1887882"/>
                </a:cubicBezTo>
                <a:cubicBezTo>
                  <a:pt x="437886" y="2012276"/>
                  <a:pt x="418173" y="2274667"/>
                  <a:pt x="438346" y="2619449"/>
                </a:cubicBezTo>
                <a:cubicBezTo>
                  <a:pt x="458519" y="2964231"/>
                  <a:pt x="436785" y="3091575"/>
                  <a:pt x="438346" y="3284510"/>
                </a:cubicBezTo>
                <a:cubicBezTo>
                  <a:pt x="439907" y="3477445"/>
                  <a:pt x="427609" y="3688043"/>
                  <a:pt x="438346" y="3982824"/>
                </a:cubicBezTo>
              </a:path>
            </a:pathLst>
          </a:cu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i="0" dirty="0">
                <a:solidFill>
                  <a:schemeClr val="tx1"/>
                </a:solidFill>
                <a:effectLst/>
              </a:rPr>
              <a:t>Njemački grad Dresden prije savezničkih </a:t>
            </a:r>
            <a:endParaRPr lang="hr-HR" sz="28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800" b="1" i="0" dirty="0" smtClean="0">
                <a:solidFill>
                  <a:schemeClr val="tx1"/>
                </a:solidFill>
                <a:effectLst/>
              </a:rPr>
              <a:t>napada</a:t>
            </a:r>
            <a:endParaRPr lang="hr-HR" sz="2400" b="1" i="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7158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51B16939-058D-477B-862C-E4328C8AD0FA}"/>
              </a:ext>
            </a:extLst>
          </p:cNvPr>
          <p:cNvSpPr/>
          <p:nvPr/>
        </p:nvSpPr>
        <p:spPr>
          <a:xfrm>
            <a:off x="7748834" y="1206679"/>
            <a:ext cx="4204354" cy="5514632"/>
          </a:xfrm>
          <a:custGeom>
            <a:avLst/>
            <a:gdLst>
              <a:gd name="connsiteX0" fmla="*/ 4204354 w 4204354"/>
              <a:gd name="connsiteY0" fmla="*/ 262772 h 5514632"/>
              <a:gd name="connsiteX1" fmla="*/ 3941582 w 4204354"/>
              <a:gd name="connsiteY1" fmla="*/ 525544 h 5514632"/>
              <a:gd name="connsiteX2" fmla="*/ 3941582 w 4204354"/>
              <a:gd name="connsiteY2" fmla="*/ 262772 h 5514632"/>
              <a:gd name="connsiteX3" fmla="*/ 3810196 w 4204354"/>
              <a:gd name="connsiteY3" fmla="*/ 394158 h 5514632"/>
              <a:gd name="connsiteX4" fmla="*/ 3678810 w 4204354"/>
              <a:gd name="connsiteY4" fmla="*/ 262772 h 5514632"/>
              <a:gd name="connsiteX5" fmla="*/ 3678810 w 4204354"/>
              <a:gd name="connsiteY5" fmla="*/ 525544 h 5514632"/>
              <a:gd name="connsiteX6" fmla="*/ 2961442 w 4204354"/>
              <a:gd name="connsiteY6" fmla="*/ 525544 h 5514632"/>
              <a:gd name="connsiteX7" fmla="*/ 2346555 w 4204354"/>
              <a:gd name="connsiteY7" fmla="*/ 525544 h 5514632"/>
              <a:gd name="connsiteX8" fmla="*/ 1629187 w 4204354"/>
              <a:gd name="connsiteY8" fmla="*/ 525544 h 5514632"/>
              <a:gd name="connsiteX9" fmla="*/ 945980 w 4204354"/>
              <a:gd name="connsiteY9" fmla="*/ 525544 h 5514632"/>
              <a:gd name="connsiteX10" fmla="*/ 262772 w 4204354"/>
              <a:gd name="connsiteY10" fmla="*/ 525544 h 5514632"/>
              <a:gd name="connsiteX11" fmla="*/ 0 w 4204354"/>
              <a:gd name="connsiteY11" fmla="*/ 788316 h 5514632"/>
              <a:gd name="connsiteX12" fmla="*/ 0 w 4204354"/>
              <a:gd name="connsiteY12" fmla="*/ 1515236 h 5514632"/>
              <a:gd name="connsiteX13" fmla="*/ 0 w 4204354"/>
              <a:gd name="connsiteY13" fmla="*/ 2242156 h 5514632"/>
              <a:gd name="connsiteX14" fmla="*/ 0 w 4204354"/>
              <a:gd name="connsiteY14" fmla="*/ 2969076 h 5514632"/>
              <a:gd name="connsiteX15" fmla="*/ 0 w 4204354"/>
              <a:gd name="connsiteY15" fmla="*/ 3517454 h 5514632"/>
              <a:gd name="connsiteX16" fmla="*/ 0 w 4204354"/>
              <a:gd name="connsiteY16" fmla="*/ 4199739 h 5514632"/>
              <a:gd name="connsiteX17" fmla="*/ 0 w 4204354"/>
              <a:gd name="connsiteY17" fmla="*/ 5251860 h 5514632"/>
              <a:gd name="connsiteX18" fmla="*/ 262772 w 4204354"/>
              <a:gd name="connsiteY18" fmla="*/ 5514632 h 5514632"/>
              <a:gd name="connsiteX19" fmla="*/ 525544 w 4204354"/>
              <a:gd name="connsiteY19" fmla="*/ 5251860 h 5514632"/>
              <a:gd name="connsiteX20" fmla="*/ 525544 w 4204354"/>
              <a:gd name="connsiteY20" fmla="*/ 4989088 h 5514632"/>
              <a:gd name="connsiteX21" fmla="*/ 1106270 w 4204354"/>
              <a:gd name="connsiteY21" fmla="*/ 4989088 h 5514632"/>
              <a:gd name="connsiteX22" fmla="*/ 1789478 w 4204354"/>
              <a:gd name="connsiteY22" fmla="*/ 4989088 h 5514632"/>
              <a:gd name="connsiteX23" fmla="*/ 2370205 w 4204354"/>
              <a:gd name="connsiteY23" fmla="*/ 4989088 h 5514632"/>
              <a:gd name="connsiteX24" fmla="*/ 3121733 w 4204354"/>
              <a:gd name="connsiteY24" fmla="*/ 4989088 h 5514632"/>
              <a:gd name="connsiteX25" fmla="*/ 3941582 w 4204354"/>
              <a:gd name="connsiteY25" fmla="*/ 4989088 h 5514632"/>
              <a:gd name="connsiteX26" fmla="*/ 4204354 w 4204354"/>
              <a:gd name="connsiteY26" fmla="*/ 4726316 h 5514632"/>
              <a:gd name="connsiteX27" fmla="*/ 4204354 w 4204354"/>
              <a:gd name="connsiteY27" fmla="*/ 4133302 h 5514632"/>
              <a:gd name="connsiteX28" fmla="*/ 4204354 w 4204354"/>
              <a:gd name="connsiteY28" fmla="*/ 3629559 h 5514632"/>
              <a:gd name="connsiteX29" fmla="*/ 4204354 w 4204354"/>
              <a:gd name="connsiteY29" fmla="*/ 3036546 h 5514632"/>
              <a:gd name="connsiteX30" fmla="*/ 4204354 w 4204354"/>
              <a:gd name="connsiteY30" fmla="*/ 2532803 h 5514632"/>
              <a:gd name="connsiteX31" fmla="*/ 4204354 w 4204354"/>
              <a:gd name="connsiteY31" fmla="*/ 1984425 h 5514632"/>
              <a:gd name="connsiteX32" fmla="*/ 4204354 w 4204354"/>
              <a:gd name="connsiteY32" fmla="*/ 1480682 h 5514632"/>
              <a:gd name="connsiteX33" fmla="*/ 4204354 w 4204354"/>
              <a:gd name="connsiteY33" fmla="*/ 887668 h 5514632"/>
              <a:gd name="connsiteX34" fmla="*/ 4204354 w 4204354"/>
              <a:gd name="connsiteY34" fmla="*/ 262772 h 5514632"/>
              <a:gd name="connsiteX35" fmla="*/ 262772 w 4204354"/>
              <a:gd name="connsiteY35" fmla="*/ 1051089 h 5514632"/>
              <a:gd name="connsiteX36" fmla="*/ 525544 w 4204354"/>
              <a:gd name="connsiteY36" fmla="*/ 788317 h 5514632"/>
              <a:gd name="connsiteX37" fmla="*/ 394158 w 4204354"/>
              <a:gd name="connsiteY37" fmla="*/ 656931 h 5514632"/>
              <a:gd name="connsiteX38" fmla="*/ 262772 w 4204354"/>
              <a:gd name="connsiteY38" fmla="*/ 788317 h 5514632"/>
              <a:gd name="connsiteX39" fmla="*/ 262772 w 4204354"/>
              <a:gd name="connsiteY39" fmla="*/ 1051089 h 5514632"/>
              <a:gd name="connsiteX0" fmla="*/ 262772 w 4204354"/>
              <a:gd name="connsiteY0" fmla="*/ 1051089 h 5514632"/>
              <a:gd name="connsiteX1" fmla="*/ 525544 w 4204354"/>
              <a:gd name="connsiteY1" fmla="*/ 788317 h 5514632"/>
              <a:gd name="connsiteX2" fmla="*/ 394158 w 4204354"/>
              <a:gd name="connsiteY2" fmla="*/ 656931 h 5514632"/>
              <a:gd name="connsiteX3" fmla="*/ 262772 w 4204354"/>
              <a:gd name="connsiteY3" fmla="*/ 788317 h 5514632"/>
              <a:gd name="connsiteX4" fmla="*/ 262772 w 4204354"/>
              <a:gd name="connsiteY4" fmla="*/ 1051089 h 5514632"/>
              <a:gd name="connsiteX5" fmla="*/ 3941582 w 4204354"/>
              <a:gd name="connsiteY5" fmla="*/ 525544 h 5514632"/>
              <a:gd name="connsiteX6" fmla="*/ 4204354 w 4204354"/>
              <a:gd name="connsiteY6" fmla="*/ 262772 h 5514632"/>
              <a:gd name="connsiteX7" fmla="*/ 3941582 w 4204354"/>
              <a:gd name="connsiteY7" fmla="*/ 0 h 5514632"/>
              <a:gd name="connsiteX8" fmla="*/ 3678810 w 4204354"/>
              <a:gd name="connsiteY8" fmla="*/ 262772 h 5514632"/>
              <a:gd name="connsiteX9" fmla="*/ 3810196 w 4204354"/>
              <a:gd name="connsiteY9" fmla="*/ 394158 h 5514632"/>
              <a:gd name="connsiteX10" fmla="*/ 3941582 w 4204354"/>
              <a:gd name="connsiteY10" fmla="*/ 262772 h 5514632"/>
              <a:gd name="connsiteX11" fmla="*/ 3941582 w 4204354"/>
              <a:gd name="connsiteY11" fmla="*/ 525544 h 5514632"/>
              <a:gd name="connsiteX0" fmla="*/ 0 w 4204354"/>
              <a:gd name="connsiteY0" fmla="*/ 788316 h 5514632"/>
              <a:gd name="connsiteX1" fmla="*/ 262772 w 4204354"/>
              <a:gd name="connsiteY1" fmla="*/ 525544 h 5514632"/>
              <a:gd name="connsiteX2" fmla="*/ 945980 w 4204354"/>
              <a:gd name="connsiteY2" fmla="*/ 525544 h 5514632"/>
              <a:gd name="connsiteX3" fmla="*/ 1663348 w 4204354"/>
              <a:gd name="connsiteY3" fmla="*/ 525544 h 5514632"/>
              <a:gd name="connsiteX4" fmla="*/ 2346555 w 4204354"/>
              <a:gd name="connsiteY4" fmla="*/ 525544 h 5514632"/>
              <a:gd name="connsiteX5" fmla="*/ 2995602 w 4204354"/>
              <a:gd name="connsiteY5" fmla="*/ 525544 h 5514632"/>
              <a:gd name="connsiteX6" fmla="*/ 3678810 w 4204354"/>
              <a:gd name="connsiteY6" fmla="*/ 525544 h 5514632"/>
              <a:gd name="connsiteX7" fmla="*/ 3678810 w 4204354"/>
              <a:gd name="connsiteY7" fmla="*/ 262772 h 5514632"/>
              <a:gd name="connsiteX8" fmla="*/ 3941582 w 4204354"/>
              <a:gd name="connsiteY8" fmla="*/ 0 h 5514632"/>
              <a:gd name="connsiteX9" fmla="*/ 4204354 w 4204354"/>
              <a:gd name="connsiteY9" fmla="*/ 262772 h 5514632"/>
              <a:gd name="connsiteX10" fmla="*/ 4204354 w 4204354"/>
              <a:gd name="connsiteY10" fmla="*/ 900421 h 5514632"/>
              <a:gd name="connsiteX11" fmla="*/ 4204354 w 4204354"/>
              <a:gd name="connsiteY11" fmla="*/ 1493435 h 5514632"/>
              <a:gd name="connsiteX12" fmla="*/ 4204354 w 4204354"/>
              <a:gd name="connsiteY12" fmla="*/ 2175719 h 5514632"/>
              <a:gd name="connsiteX13" fmla="*/ 4204354 w 4204354"/>
              <a:gd name="connsiteY13" fmla="*/ 2902639 h 5514632"/>
              <a:gd name="connsiteX14" fmla="*/ 4204354 w 4204354"/>
              <a:gd name="connsiteY14" fmla="*/ 3629559 h 5514632"/>
              <a:gd name="connsiteX15" fmla="*/ 4204354 w 4204354"/>
              <a:gd name="connsiteY15" fmla="*/ 4726316 h 5514632"/>
              <a:gd name="connsiteX16" fmla="*/ 3941582 w 4204354"/>
              <a:gd name="connsiteY16" fmla="*/ 4989088 h 5514632"/>
              <a:gd name="connsiteX17" fmla="*/ 3190054 w 4204354"/>
              <a:gd name="connsiteY17" fmla="*/ 4989088 h 5514632"/>
              <a:gd name="connsiteX18" fmla="*/ 2506846 w 4204354"/>
              <a:gd name="connsiteY18" fmla="*/ 4989088 h 5514632"/>
              <a:gd name="connsiteX19" fmla="*/ 1755318 w 4204354"/>
              <a:gd name="connsiteY19" fmla="*/ 4989088 h 5514632"/>
              <a:gd name="connsiteX20" fmla="*/ 525544 w 4204354"/>
              <a:gd name="connsiteY20" fmla="*/ 4989088 h 5514632"/>
              <a:gd name="connsiteX21" fmla="*/ 525544 w 4204354"/>
              <a:gd name="connsiteY21" fmla="*/ 5251860 h 5514632"/>
              <a:gd name="connsiteX22" fmla="*/ 262772 w 4204354"/>
              <a:gd name="connsiteY22" fmla="*/ 5514632 h 5514632"/>
              <a:gd name="connsiteX23" fmla="*/ 0 w 4204354"/>
              <a:gd name="connsiteY23" fmla="*/ 5251860 h 5514632"/>
              <a:gd name="connsiteX24" fmla="*/ 0 w 4204354"/>
              <a:gd name="connsiteY24" fmla="*/ 4703482 h 5514632"/>
              <a:gd name="connsiteX25" fmla="*/ 0 w 4204354"/>
              <a:gd name="connsiteY25" fmla="*/ 4110468 h 5514632"/>
              <a:gd name="connsiteX26" fmla="*/ 0 w 4204354"/>
              <a:gd name="connsiteY26" fmla="*/ 3517454 h 5514632"/>
              <a:gd name="connsiteX27" fmla="*/ 0 w 4204354"/>
              <a:gd name="connsiteY27" fmla="*/ 2835170 h 5514632"/>
              <a:gd name="connsiteX28" fmla="*/ 0 w 4204354"/>
              <a:gd name="connsiteY28" fmla="*/ 2152885 h 5514632"/>
              <a:gd name="connsiteX29" fmla="*/ 0 w 4204354"/>
              <a:gd name="connsiteY29" fmla="*/ 1604507 h 5514632"/>
              <a:gd name="connsiteX30" fmla="*/ 0 w 4204354"/>
              <a:gd name="connsiteY30" fmla="*/ 788316 h 5514632"/>
              <a:gd name="connsiteX31" fmla="*/ 3678810 w 4204354"/>
              <a:gd name="connsiteY31" fmla="*/ 525544 h 5514632"/>
              <a:gd name="connsiteX32" fmla="*/ 3941582 w 4204354"/>
              <a:gd name="connsiteY32" fmla="*/ 525544 h 5514632"/>
              <a:gd name="connsiteX33" fmla="*/ 4204354 w 4204354"/>
              <a:gd name="connsiteY33" fmla="*/ 262772 h 5514632"/>
              <a:gd name="connsiteX34" fmla="*/ 3941582 w 4204354"/>
              <a:gd name="connsiteY34" fmla="*/ 525544 h 5514632"/>
              <a:gd name="connsiteX35" fmla="*/ 3941582 w 4204354"/>
              <a:gd name="connsiteY35" fmla="*/ 262772 h 5514632"/>
              <a:gd name="connsiteX36" fmla="*/ 3810196 w 4204354"/>
              <a:gd name="connsiteY36" fmla="*/ 394158 h 5514632"/>
              <a:gd name="connsiteX37" fmla="*/ 3678810 w 4204354"/>
              <a:gd name="connsiteY37" fmla="*/ 262772 h 5514632"/>
              <a:gd name="connsiteX38" fmla="*/ 262772 w 4204354"/>
              <a:gd name="connsiteY38" fmla="*/ 1051089 h 5514632"/>
              <a:gd name="connsiteX39" fmla="*/ 262772 w 4204354"/>
              <a:gd name="connsiteY39" fmla="*/ 788316 h 5514632"/>
              <a:gd name="connsiteX40" fmla="*/ 394158 w 4204354"/>
              <a:gd name="connsiteY40" fmla="*/ 656930 h 5514632"/>
              <a:gd name="connsiteX41" fmla="*/ 525544 w 4204354"/>
              <a:gd name="connsiteY41" fmla="*/ 788316 h 5514632"/>
              <a:gd name="connsiteX42" fmla="*/ 262772 w 4204354"/>
              <a:gd name="connsiteY42" fmla="*/ 1051088 h 5514632"/>
              <a:gd name="connsiteX43" fmla="*/ 0 w 4204354"/>
              <a:gd name="connsiteY43" fmla="*/ 788316 h 5514632"/>
              <a:gd name="connsiteX44" fmla="*/ 525544 w 4204354"/>
              <a:gd name="connsiteY44" fmla="*/ 788316 h 5514632"/>
              <a:gd name="connsiteX45" fmla="*/ 525544 w 4204354"/>
              <a:gd name="connsiteY45" fmla="*/ 1262403 h 5514632"/>
              <a:gd name="connsiteX46" fmla="*/ 525544 w 4204354"/>
              <a:gd name="connsiteY46" fmla="*/ 1778498 h 5514632"/>
              <a:gd name="connsiteX47" fmla="*/ 525544 w 4204354"/>
              <a:gd name="connsiteY47" fmla="*/ 2378608 h 5514632"/>
              <a:gd name="connsiteX48" fmla="*/ 525544 w 4204354"/>
              <a:gd name="connsiteY48" fmla="*/ 3062734 h 5514632"/>
              <a:gd name="connsiteX49" fmla="*/ 525544 w 4204354"/>
              <a:gd name="connsiteY49" fmla="*/ 3620837 h 5514632"/>
              <a:gd name="connsiteX50" fmla="*/ 525544 w 4204354"/>
              <a:gd name="connsiteY50" fmla="*/ 4178939 h 5514632"/>
              <a:gd name="connsiteX51" fmla="*/ 525544 w 4204354"/>
              <a:gd name="connsiteY51" fmla="*/ 4989088 h 551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204354" h="5514632" stroke="0" extrusionOk="0">
                <a:moveTo>
                  <a:pt x="4204354" y="262772"/>
                </a:moveTo>
                <a:cubicBezTo>
                  <a:pt x="4199285" y="404652"/>
                  <a:pt x="4086978" y="521711"/>
                  <a:pt x="3941582" y="525544"/>
                </a:cubicBezTo>
                <a:cubicBezTo>
                  <a:pt x="3941854" y="400125"/>
                  <a:pt x="3940416" y="331482"/>
                  <a:pt x="3941582" y="262772"/>
                </a:cubicBezTo>
                <a:cubicBezTo>
                  <a:pt x="3938828" y="331951"/>
                  <a:pt x="3898538" y="398433"/>
                  <a:pt x="3810196" y="394158"/>
                </a:cubicBezTo>
                <a:cubicBezTo>
                  <a:pt x="3729535" y="381413"/>
                  <a:pt x="3675111" y="330691"/>
                  <a:pt x="3678810" y="262772"/>
                </a:cubicBezTo>
                <a:cubicBezTo>
                  <a:pt x="3680123" y="354052"/>
                  <a:pt x="3683466" y="464276"/>
                  <a:pt x="3678810" y="525544"/>
                </a:cubicBezTo>
                <a:cubicBezTo>
                  <a:pt x="3365745" y="512485"/>
                  <a:pt x="3123345" y="504223"/>
                  <a:pt x="2961442" y="525544"/>
                </a:cubicBezTo>
                <a:cubicBezTo>
                  <a:pt x="2799539" y="546865"/>
                  <a:pt x="2486502" y="537935"/>
                  <a:pt x="2346555" y="525544"/>
                </a:cubicBezTo>
                <a:cubicBezTo>
                  <a:pt x="2206608" y="513153"/>
                  <a:pt x="1799501" y="559160"/>
                  <a:pt x="1629187" y="525544"/>
                </a:cubicBezTo>
                <a:cubicBezTo>
                  <a:pt x="1458873" y="491928"/>
                  <a:pt x="1095936" y="534282"/>
                  <a:pt x="945980" y="525544"/>
                </a:cubicBezTo>
                <a:cubicBezTo>
                  <a:pt x="796024" y="516806"/>
                  <a:pt x="494771" y="510491"/>
                  <a:pt x="262772" y="525544"/>
                </a:cubicBezTo>
                <a:cubicBezTo>
                  <a:pt x="142204" y="500972"/>
                  <a:pt x="-32220" y="657614"/>
                  <a:pt x="0" y="788316"/>
                </a:cubicBezTo>
                <a:cubicBezTo>
                  <a:pt x="-893" y="1059385"/>
                  <a:pt x="33148" y="1152334"/>
                  <a:pt x="0" y="1515236"/>
                </a:cubicBezTo>
                <a:cubicBezTo>
                  <a:pt x="-33148" y="1878138"/>
                  <a:pt x="11082" y="2040085"/>
                  <a:pt x="0" y="2242156"/>
                </a:cubicBezTo>
                <a:cubicBezTo>
                  <a:pt x="-11082" y="2444227"/>
                  <a:pt x="-22545" y="2802314"/>
                  <a:pt x="0" y="2969076"/>
                </a:cubicBezTo>
                <a:cubicBezTo>
                  <a:pt x="22545" y="3135838"/>
                  <a:pt x="-2801" y="3350719"/>
                  <a:pt x="0" y="3517454"/>
                </a:cubicBezTo>
                <a:cubicBezTo>
                  <a:pt x="2801" y="3684189"/>
                  <a:pt x="17042" y="3988581"/>
                  <a:pt x="0" y="4199739"/>
                </a:cubicBezTo>
                <a:cubicBezTo>
                  <a:pt x="-17042" y="4410897"/>
                  <a:pt x="-44580" y="4807483"/>
                  <a:pt x="0" y="5251860"/>
                </a:cubicBezTo>
                <a:cubicBezTo>
                  <a:pt x="-13688" y="5390778"/>
                  <a:pt x="113879" y="5511416"/>
                  <a:pt x="262772" y="5514632"/>
                </a:cubicBezTo>
                <a:cubicBezTo>
                  <a:pt x="428302" y="5524689"/>
                  <a:pt x="546226" y="5376780"/>
                  <a:pt x="525544" y="5251860"/>
                </a:cubicBezTo>
                <a:cubicBezTo>
                  <a:pt x="534305" y="5122088"/>
                  <a:pt x="530232" y="5068251"/>
                  <a:pt x="525544" y="4989088"/>
                </a:cubicBezTo>
                <a:cubicBezTo>
                  <a:pt x="644726" y="4963318"/>
                  <a:pt x="848739" y="4976864"/>
                  <a:pt x="1106270" y="4989088"/>
                </a:cubicBezTo>
                <a:cubicBezTo>
                  <a:pt x="1363801" y="5001312"/>
                  <a:pt x="1478815" y="4991464"/>
                  <a:pt x="1789478" y="4989088"/>
                </a:cubicBezTo>
                <a:cubicBezTo>
                  <a:pt x="2100141" y="4986712"/>
                  <a:pt x="2234029" y="4997645"/>
                  <a:pt x="2370205" y="4989088"/>
                </a:cubicBezTo>
                <a:cubicBezTo>
                  <a:pt x="2506381" y="4980531"/>
                  <a:pt x="2834724" y="4989430"/>
                  <a:pt x="3121733" y="4989088"/>
                </a:cubicBezTo>
                <a:cubicBezTo>
                  <a:pt x="3408742" y="4988746"/>
                  <a:pt x="3766577" y="5021435"/>
                  <a:pt x="3941582" y="4989088"/>
                </a:cubicBezTo>
                <a:cubicBezTo>
                  <a:pt x="4051904" y="4991710"/>
                  <a:pt x="4210580" y="4867798"/>
                  <a:pt x="4204354" y="4726316"/>
                </a:cubicBezTo>
                <a:cubicBezTo>
                  <a:pt x="4221211" y="4474120"/>
                  <a:pt x="4180376" y="4366704"/>
                  <a:pt x="4204354" y="4133302"/>
                </a:cubicBezTo>
                <a:cubicBezTo>
                  <a:pt x="4228332" y="3899900"/>
                  <a:pt x="4215442" y="3864123"/>
                  <a:pt x="4204354" y="3629559"/>
                </a:cubicBezTo>
                <a:cubicBezTo>
                  <a:pt x="4193266" y="3394995"/>
                  <a:pt x="4226443" y="3240923"/>
                  <a:pt x="4204354" y="3036546"/>
                </a:cubicBezTo>
                <a:cubicBezTo>
                  <a:pt x="4182265" y="2832169"/>
                  <a:pt x="4220896" y="2743451"/>
                  <a:pt x="4204354" y="2532803"/>
                </a:cubicBezTo>
                <a:cubicBezTo>
                  <a:pt x="4187812" y="2322155"/>
                  <a:pt x="4208947" y="2216820"/>
                  <a:pt x="4204354" y="1984425"/>
                </a:cubicBezTo>
                <a:cubicBezTo>
                  <a:pt x="4199761" y="1752030"/>
                  <a:pt x="4193648" y="1644080"/>
                  <a:pt x="4204354" y="1480682"/>
                </a:cubicBezTo>
                <a:cubicBezTo>
                  <a:pt x="4215060" y="1317284"/>
                  <a:pt x="4233684" y="1168229"/>
                  <a:pt x="4204354" y="887668"/>
                </a:cubicBezTo>
                <a:cubicBezTo>
                  <a:pt x="4175024" y="607107"/>
                  <a:pt x="4179007" y="473013"/>
                  <a:pt x="4204354" y="262772"/>
                </a:cubicBezTo>
                <a:close/>
                <a:moveTo>
                  <a:pt x="262772" y="1051089"/>
                </a:moveTo>
                <a:cubicBezTo>
                  <a:pt x="405045" y="1045705"/>
                  <a:pt x="546038" y="946178"/>
                  <a:pt x="525544" y="788317"/>
                </a:cubicBezTo>
                <a:cubicBezTo>
                  <a:pt x="535513" y="701768"/>
                  <a:pt x="451045" y="655376"/>
                  <a:pt x="394158" y="656931"/>
                </a:cubicBezTo>
                <a:cubicBezTo>
                  <a:pt x="325029" y="667518"/>
                  <a:pt x="275245" y="710717"/>
                  <a:pt x="262772" y="788317"/>
                </a:cubicBezTo>
                <a:cubicBezTo>
                  <a:pt x="272212" y="854780"/>
                  <a:pt x="256486" y="945994"/>
                  <a:pt x="262772" y="1051089"/>
                </a:cubicBezTo>
                <a:close/>
              </a:path>
              <a:path w="4204354" h="5514632" fill="darkenLess" stroke="0" extrusionOk="0">
                <a:moveTo>
                  <a:pt x="262772" y="1051089"/>
                </a:moveTo>
                <a:cubicBezTo>
                  <a:pt x="372583" y="1045884"/>
                  <a:pt x="506301" y="937733"/>
                  <a:pt x="525544" y="788317"/>
                </a:cubicBezTo>
                <a:cubicBezTo>
                  <a:pt x="534683" y="727093"/>
                  <a:pt x="466751" y="642042"/>
                  <a:pt x="394158" y="656931"/>
                </a:cubicBezTo>
                <a:cubicBezTo>
                  <a:pt x="323108" y="667295"/>
                  <a:pt x="265491" y="718283"/>
                  <a:pt x="262772" y="788317"/>
                </a:cubicBezTo>
                <a:cubicBezTo>
                  <a:pt x="273304" y="861819"/>
                  <a:pt x="252388" y="947560"/>
                  <a:pt x="262772" y="1051089"/>
                </a:cubicBezTo>
                <a:close/>
                <a:moveTo>
                  <a:pt x="3941582" y="525544"/>
                </a:moveTo>
                <a:cubicBezTo>
                  <a:pt x="4089552" y="538768"/>
                  <a:pt x="4200948" y="409128"/>
                  <a:pt x="4204354" y="262772"/>
                </a:cubicBezTo>
                <a:cubicBezTo>
                  <a:pt x="4214193" y="139227"/>
                  <a:pt x="4115969" y="5959"/>
                  <a:pt x="3941582" y="0"/>
                </a:cubicBezTo>
                <a:cubicBezTo>
                  <a:pt x="3798283" y="23277"/>
                  <a:pt x="3679470" y="128295"/>
                  <a:pt x="3678810" y="262772"/>
                </a:cubicBezTo>
                <a:cubicBezTo>
                  <a:pt x="3676641" y="337703"/>
                  <a:pt x="3743150" y="400945"/>
                  <a:pt x="3810196" y="394158"/>
                </a:cubicBezTo>
                <a:cubicBezTo>
                  <a:pt x="3871165" y="393909"/>
                  <a:pt x="3938741" y="337685"/>
                  <a:pt x="3941582" y="262772"/>
                </a:cubicBezTo>
                <a:cubicBezTo>
                  <a:pt x="3935950" y="343467"/>
                  <a:pt x="3948691" y="467271"/>
                  <a:pt x="3941582" y="525544"/>
                </a:cubicBezTo>
                <a:close/>
              </a:path>
              <a:path w="4204354" h="5514632" fill="none" extrusionOk="0">
                <a:moveTo>
                  <a:pt x="0" y="788316"/>
                </a:moveTo>
                <a:cubicBezTo>
                  <a:pt x="26258" y="624288"/>
                  <a:pt x="111746" y="556363"/>
                  <a:pt x="262772" y="525544"/>
                </a:cubicBezTo>
                <a:cubicBezTo>
                  <a:pt x="569175" y="516147"/>
                  <a:pt x="684310" y="535599"/>
                  <a:pt x="945980" y="525544"/>
                </a:cubicBezTo>
                <a:cubicBezTo>
                  <a:pt x="1207650" y="515489"/>
                  <a:pt x="1367588" y="558652"/>
                  <a:pt x="1663348" y="525544"/>
                </a:cubicBezTo>
                <a:cubicBezTo>
                  <a:pt x="1959108" y="492436"/>
                  <a:pt x="2185034" y="501116"/>
                  <a:pt x="2346555" y="525544"/>
                </a:cubicBezTo>
                <a:cubicBezTo>
                  <a:pt x="2508076" y="549972"/>
                  <a:pt x="2803455" y="494285"/>
                  <a:pt x="2995602" y="525544"/>
                </a:cubicBezTo>
                <a:cubicBezTo>
                  <a:pt x="3187749" y="556803"/>
                  <a:pt x="3482592" y="506226"/>
                  <a:pt x="3678810" y="525544"/>
                </a:cubicBezTo>
                <a:cubicBezTo>
                  <a:pt x="3671178" y="429728"/>
                  <a:pt x="3667655" y="347094"/>
                  <a:pt x="3678810" y="262772"/>
                </a:cubicBezTo>
                <a:cubicBezTo>
                  <a:pt x="3706150" y="132321"/>
                  <a:pt x="3795564" y="-10310"/>
                  <a:pt x="3941582" y="0"/>
                </a:cubicBezTo>
                <a:cubicBezTo>
                  <a:pt x="4093393" y="15987"/>
                  <a:pt x="4194088" y="140785"/>
                  <a:pt x="4204354" y="262772"/>
                </a:cubicBezTo>
                <a:cubicBezTo>
                  <a:pt x="4215419" y="504701"/>
                  <a:pt x="4212732" y="657385"/>
                  <a:pt x="4204354" y="900421"/>
                </a:cubicBezTo>
                <a:cubicBezTo>
                  <a:pt x="4195976" y="1143457"/>
                  <a:pt x="4200571" y="1232457"/>
                  <a:pt x="4204354" y="1493435"/>
                </a:cubicBezTo>
                <a:cubicBezTo>
                  <a:pt x="4208137" y="1754413"/>
                  <a:pt x="4231450" y="1919295"/>
                  <a:pt x="4204354" y="2175719"/>
                </a:cubicBezTo>
                <a:cubicBezTo>
                  <a:pt x="4177258" y="2432143"/>
                  <a:pt x="4185021" y="2589915"/>
                  <a:pt x="4204354" y="2902639"/>
                </a:cubicBezTo>
                <a:cubicBezTo>
                  <a:pt x="4223687" y="3215363"/>
                  <a:pt x="4194001" y="3446661"/>
                  <a:pt x="4204354" y="3629559"/>
                </a:cubicBezTo>
                <a:cubicBezTo>
                  <a:pt x="4214707" y="3812457"/>
                  <a:pt x="4206158" y="4444946"/>
                  <a:pt x="4204354" y="4726316"/>
                </a:cubicBezTo>
                <a:cubicBezTo>
                  <a:pt x="4216283" y="4902286"/>
                  <a:pt x="4092572" y="4988960"/>
                  <a:pt x="3941582" y="4989088"/>
                </a:cubicBezTo>
                <a:cubicBezTo>
                  <a:pt x="3782497" y="4977210"/>
                  <a:pt x="3368578" y="4956484"/>
                  <a:pt x="3190054" y="4989088"/>
                </a:cubicBezTo>
                <a:cubicBezTo>
                  <a:pt x="3011530" y="5021692"/>
                  <a:pt x="2753984" y="4993614"/>
                  <a:pt x="2506846" y="4989088"/>
                </a:cubicBezTo>
                <a:cubicBezTo>
                  <a:pt x="2259708" y="4984562"/>
                  <a:pt x="2091105" y="4954959"/>
                  <a:pt x="1755318" y="4989088"/>
                </a:cubicBezTo>
                <a:cubicBezTo>
                  <a:pt x="1419531" y="5023217"/>
                  <a:pt x="934926" y="4951494"/>
                  <a:pt x="525544" y="4989088"/>
                </a:cubicBezTo>
                <a:cubicBezTo>
                  <a:pt x="520332" y="5080542"/>
                  <a:pt x="522299" y="5155490"/>
                  <a:pt x="525544" y="5251860"/>
                </a:cubicBezTo>
                <a:cubicBezTo>
                  <a:pt x="524603" y="5391007"/>
                  <a:pt x="409618" y="5498039"/>
                  <a:pt x="262772" y="5514632"/>
                </a:cubicBezTo>
                <a:cubicBezTo>
                  <a:pt x="132445" y="5487074"/>
                  <a:pt x="-30781" y="5400066"/>
                  <a:pt x="0" y="5251860"/>
                </a:cubicBezTo>
                <a:cubicBezTo>
                  <a:pt x="-3846" y="5033363"/>
                  <a:pt x="-19355" y="4956496"/>
                  <a:pt x="0" y="4703482"/>
                </a:cubicBezTo>
                <a:cubicBezTo>
                  <a:pt x="19355" y="4450468"/>
                  <a:pt x="4135" y="4365537"/>
                  <a:pt x="0" y="4110468"/>
                </a:cubicBezTo>
                <a:cubicBezTo>
                  <a:pt x="-4135" y="3855399"/>
                  <a:pt x="5084" y="3743030"/>
                  <a:pt x="0" y="3517454"/>
                </a:cubicBezTo>
                <a:cubicBezTo>
                  <a:pt x="-5084" y="3291878"/>
                  <a:pt x="10141" y="2974828"/>
                  <a:pt x="0" y="2835170"/>
                </a:cubicBezTo>
                <a:cubicBezTo>
                  <a:pt x="-10141" y="2695512"/>
                  <a:pt x="-11112" y="2491332"/>
                  <a:pt x="0" y="2152885"/>
                </a:cubicBezTo>
                <a:cubicBezTo>
                  <a:pt x="11112" y="1814438"/>
                  <a:pt x="-20706" y="1718726"/>
                  <a:pt x="0" y="1604507"/>
                </a:cubicBezTo>
                <a:cubicBezTo>
                  <a:pt x="20706" y="1490288"/>
                  <a:pt x="-6551" y="1028655"/>
                  <a:pt x="0" y="788316"/>
                </a:cubicBezTo>
                <a:close/>
                <a:moveTo>
                  <a:pt x="3678810" y="525544"/>
                </a:moveTo>
                <a:cubicBezTo>
                  <a:pt x="3809640" y="518687"/>
                  <a:pt x="3877466" y="531827"/>
                  <a:pt x="3941582" y="525544"/>
                </a:cubicBezTo>
                <a:cubicBezTo>
                  <a:pt x="4071885" y="517436"/>
                  <a:pt x="4203253" y="429771"/>
                  <a:pt x="4204354" y="262772"/>
                </a:cubicBezTo>
                <a:moveTo>
                  <a:pt x="3941582" y="525544"/>
                </a:moveTo>
                <a:cubicBezTo>
                  <a:pt x="3953306" y="461764"/>
                  <a:pt x="3930717" y="381175"/>
                  <a:pt x="3941582" y="262772"/>
                </a:cubicBezTo>
                <a:cubicBezTo>
                  <a:pt x="3926714" y="327598"/>
                  <a:pt x="3886159" y="399587"/>
                  <a:pt x="3810196" y="394158"/>
                </a:cubicBezTo>
                <a:cubicBezTo>
                  <a:pt x="3737020" y="390881"/>
                  <a:pt x="3686394" y="350439"/>
                  <a:pt x="3678810" y="262772"/>
                </a:cubicBezTo>
                <a:moveTo>
                  <a:pt x="262772" y="1051089"/>
                </a:moveTo>
                <a:cubicBezTo>
                  <a:pt x="270440" y="983711"/>
                  <a:pt x="273218" y="897146"/>
                  <a:pt x="262772" y="788316"/>
                </a:cubicBezTo>
                <a:cubicBezTo>
                  <a:pt x="266633" y="715154"/>
                  <a:pt x="329506" y="655263"/>
                  <a:pt x="394158" y="656930"/>
                </a:cubicBezTo>
                <a:cubicBezTo>
                  <a:pt x="480091" y="662815"/>
                  <a:pt x="511849" y="709363"/>
                  <a:pt x="525544" y="788316"/>
                </a:cubicBezTo>
                <a:cubicBezTo>
                  <a:pt x="526013" y="918501"/>
                  <a:pt x="419993" y="1033139"/>
                  <a:pt x="262772" y="1051088"/>
                </a:cubicBezTo>
                <a:cubicBezTo>
                  <a:pt x="126689" y="1040299"/>
                  <a:pt x="1328" y="936709"/>
                  <a:pt x="0" y="788316"/>
                </a:cubicBezTo>
                <a:moveTo>
                  <a:pt x="525544" y="788316"/>
                </a:moveTo>
                <a:cubicBezTo>
                  <a:pt x="535016" y="961245"/>
                  <a:pt x="529239" y="1132439"/>
                  <a:pt x="525544" y="1262403"/>
                </a:cubicBezTo>
                <a:cubicBezTo>
                  <a:pt x="521849" y="1392367"/>
                  <a:pt x="549787" y="1652207"/>
                  <a:pt x="525544" y="1778498"/>
                </a:cubicBezTo>
                <a:cubicBezTo>
                  <a:pt x="501301" y="1904789"/>
                  <a:pt x="523741" y="2128400"/>
                  <a:pt x="525544" y="2378608"/>
                </a:cubicBezTo>
                <a:cubicBezTo>
                  <a:pt x="527348" y="2628816"/>
                  <a:pt x="550355" y="2734891"/>
                  <a:pt x="525544" y="3062734"/>
                </a:cubicBezTo>
                <a:cubicBezTo>
                  <a:pt x="500733" y="3390577"/>
                  <a:pt x="540826" y="3474442"/>
                  <a:pt x="525544" y="3620837"/>
                </a:cubicBezTo>
                <a:cubicBezTo>
                  <a:pt x="510262" y="3767232"/>
                  <a:pt x="507018" y="4051472"/>
                  <a:pt x="525544" y="4178939"/>
                </a:cubicBezTo>
                <a:cubicBezTo>
                  <a:pt x="544070" y="4306406"/>
                  <a:pt x="496266" y="4760516"/>
                  <a:pt x="525544" y="4989088"/>
                </a:cubicBezTo>
              </a:path>
              <a:path w="4204354" h="5514632" fill="none" stroke="0" extrusionOk="0">
                <a:moveTo>
                  <a:pt x="0" y="788316"/>
                </a:moveTo>
                <a:cubicBezTo>
                  <a:pt x="6751" y="646895"/>
                  <a:pt x="138555" y="525417"/>
                  <a:pt x="262772" y="525544"/>
                </a:cubicBezTo>
                <a:cubicBezTo>
                  <a:pt x="563486" y="497047"/>
                  <a:pt x="768351" y="517121"/>
                  <a:pt x="945980" y="525544"/>
                </a:cubicBezTo>
                <a:cubicBezTo>
                  <a:pt x="1123609" y="533967"/>
                  <a:pt x="1411684" y="509787"/>
                  <a:pt x="1697508" y="525544"/>
                </a:cubicBezTo>
                <a:cubicBezTo>
                  <a:pt x="1983332" y="541301"/>
                  <a:pt x="2062296" y="512443"/>
                  <a:pt x="2346555" y="525544"/>
                </a:cubicBezTo>
                <a:cubicBezTo>
                  <a:pt x="2630814" y="538645"/>
                  <a:pt x="2818218" y="497654"/>
                  <a:pt x="3063923" y="525544"/>
                </a:cubicBezTo>
                <a:cubicBezTo>
                  <a:pt x="3309628" y="553434"/>
                  <a:pt x="3453435" y="514755"/>
                  <a:pt x="3678810" y="525544"/>
                </a:cubicBezTo>
                <a:cubicBezTo>
                  <a:pt x="3666269" y="472523"/>
                  <a:pt x="3666397" y="348820"/>
                  <a:pt x="3678810" y="262772"/>
                </a:cubicBezTo>
                <a:cubicBezTo>
                  <a:pt x="3700468" y="114451"/>
                  <a:pt x="3793320" y="6493"/>
                  <a:pt x="3941582" y="0"/>
                </a:cubicBezTo>
                <a:cubicBezTo>
                  <a:pt x="4087386" y="-3217"/>
                  <a:pt x="4232737" y="137769"/>
                  <a:pt x="4204354" y="262772"/>
                </a:cubicBezTo>
                <a:cubicBezTo>
                  <a:pt x="4218142" y="409354"/>
                  <a:pt x="4185636" y="559175"/>
                  <a:pt x="4204354" y="766515"/>
                </a:cubicBezTo>
                <a:cubicBezTo>
                  <a:pt x="4223072" y="973855"/>
                  <a:pt x="4182950" y="1244040"/>
                  <a:pt x="4204354" y="1493435"/>
                </a:cubicBezTo>
                <a:cubicBezTo>
                  <a:pt x="4225758" y="1742830"/>
                  <a:pt x="4184383" y="1994777"/>
                  <a:pt x="4204354" y="2220355"/>
                </a:cubicBezTo>
                <a:cubicBezTo>
                  <a:pt x="4224325" y="2445933"/>
                  <a:pt x="4184212" y="2531838"/>
                  <a:pt x="4204354" y="2768733"/>
                </a:cubicBezTo>
                <a:cubicBezTo>
                  <a:pt x="4224496" y="3005628"/>
                  <a:pt x="4217474" y="3135481"/>
                  <a:pt x="4204354" y="3451018"/>
                </a:cubicBezTo>
                <a:cubicBezTo>
                  <a:pt x="4191234" y="3766556"/>
                  <a:pt x="4224293" y="3804248"/>
                  <a:pt x="4204354" y="3999396"/>
                </a:cubicBezTo>
                <a:cubicBezTo>
                  <a:pt x="4184415" y="4194544"/>
                  <a:pt x="4191338" y="4471797"/>
                  <a:pt x="4204354" y="4726316"/>
                </a:cubicBezTo>
                <a:cubicBezTo>
                  <a:pt x="4218235" y="4858211"/>
                  <a:pt x="4103329" y="5012870"/>
                  <a:pt x="3941582" y="4989088"/>
                </a:cubicBezTo>
                <a:cubicBezTo>
                  <a:pt x="3786369" y="4995380"/>
                  <a:pt x="3450016" y="5013662"/>
                  <a:pt x="3326695" y="4989088"/>
                </a:cubicBezTo>
                <a:cubicBezTo>
                  <a:pt x="3203374" y="4964514"/>
                  <a:pt x="2864814" y="4981639"/>
                  <a:pt x="2575167" y="4989088"/>
                </a:cubicBezTo>
                <a:cubicBezTo>
                  <a:pt x="2285520" y="4996537"/>
                  <a:pt x="2114867" y="5018065"/>
                  <a:pt x="1926120" y="4989088"/>
                </a:cubicBezTo>
                <a:cubicBezTo>
                  <a:pt x="1737373" y="4960111"/>
                  <a:pt x="1455793" y="5014059"/>
                  <a:pt x="1311233" y="4989088"/>
                </a:cubicBezTo>
                <a:cubicBezTo>
                  <a:pt x="1166673" y="4964117"/>
                  <a:pt x="807799" y="4998854"/>
                  <a:pt x="525544" y="4989088"/>
                </a:cubicBezTo>
                <a:cubicBezTo>
                  <a:pt x="524555" y="5116916"/>
                  <a:pt x="535930" y="5149430"/>
                  <a:pt x="525544" y="5251860"/>
                </a:cubicBezTo>
                <a:cubicBezTo>
                  <a:pt x="522295" y="5397548"/>
                  <a:pt x="412134" y="5511960"/>
                  <a:pt x="262772" y="5514632"/>
                </a:cubicBezTo>
                <a:cubicBezTo>
                  <a:pt x="122928" y="5507415"/>
                  <a:pt x="-14559" y="5412946"/>
                  <a:pt x="0" y="5251860"/>
                </a:cubicBezTo>
                <a:cubicBezTo>
                  <a:pt x="8078" y="5057218"/>
                  <a:pt x="-23321" y="4900802"/>
                  <a:pt x="0" y="4748117"/>
                </a:cubicBezTo>
                <a:cubicBezTo>
                  <a:pt x="23321" y="4595432"/>
                  <a:pt x="-4753" y="4309590"/>
                  <a:pt x="0" y="4199739"/>
                </a:cubicBezTo>
                <a:cubicBezTo>
                  <a:pt x="4753" y="4089888"/>
                  <a:pt x="7343" y="3803974"/>
                  <a:pt x="0" y="3651361"/>
                </a:cubicBezTo>
                <a:cubicBezTo>
                  <a:pt x="-7343" y="3498748"/>
                  <a:pt x="-3511" y="3278979"/>
                  <a:pt x="0" y="3013712"/>
                </a:cubicBezTo>
                <a:cubicBezTo>
                  <a:pt x="3511" y="2748445"/>
                  <a:pt x="20387" y="2594506"/>
                  <a:pt x="0" y="2465333"/>
                </a:cubicBezTo>
                <a:cubicBezTo>
                  <a:pt x="-20387" y="2336160"/>
                  <a:pt x="4207" y="2117676"/>
                  <a:pt x="0" y="1872320"/>
                </a:cubicBezTo>
                <a:cubicBezTo>
                  <a:pt x="-4207" y="1626964"/>
                  <a:pt x="-21438" y="1566623"/>
                  <a:pt x="0" y="1368577"/>
                </a:cubicBezTo>
                <a:cubicBezTo>
                  <a:pt x="21438" y="1170531"/>
                  <a:pt x="3323" y="1034444"/>
                  <a:pt x="0" y="788316"/>
                </a:cubicBezTo>
                <a:close/>
                <a:moveTo>
                  <a:pt x="3678810" y="525544"/>
                </a:moveTo>
                <a:cubicBezTo>
                  <a:pt x="3803109" y="514399"/>
                  <a:pt x="3862040" y="517291"/>
                  <a:pt x="3941582" y="525544"/>
                </a:cubicBezTo>
                <a:cubicBezTo>
                  <a:pt x="4079156" y="510100"/>
                  <a:pt x="4173544" y="416068"/>
                  <a:pt x="4204354" y="262772"/>
                </a:cubicBezTo>
                <a:moveTo>
                  <a:pt x="3941582" y="525544"/>
                </a:moveTo>
                <a:cubicBezTo>
                  <a:pt x="3930103" y="417149"/>
                  <a:pt x="3933605" y="383153"/>
                  <a:pt x="3941582" y="262772"/>
                </a:cubicBezTo>
                <a:cubicBezTo>
                  <a:pt x="3951068" y="338422"/>
                  <a:pt x="3881866" y="392222"/>
                  <a:pt x="3810196" y="394158"/>
                </a:cubicBezTo>
                <a:cubicBezTo>
                  <a:pt x="3729971" y="409275"/>
                  <a:pt x="3668540" y="329434"/>
                  <a:pt x="3678810" y="262772"/>
                </a:cubicBezTo>
                <a:moveTo>
                  <a:pt x="262772" y="1051089"/>
                </a:moveTo>
                <a:cubicBezTo>
                  <a:pt x="275816" y="927784"/>
                  <a:pt x="272993" y="882006"/>
                  <a:pt x="262772" y="788316"/>
                </a:cubicBezTo>
                <a:cubicBezTo>
                  <a:pt x="273040" y="717705"/>
                  <a:pt x="334456" y="657536"/>
                  <a:pt x="394158" y="656930"/>
                </a:cubicBezTo>
                <a:cubicBezTo>
                  <a:pt x="480237" y="647561"/>
                  <a:pt x="524839" y="717338"/>
                  <a:pt x="525544" y="788316"/>
                </a:cubicBezTo>
                <a:cubicBezTo>
                  <a:pt x="529308" y="956932"/>
                  <a:pt x="426255" y="1050769"/>
                  <a:pt x="262772" y="1051088"/>
                </a:cubicBezTo>
                <a:cubicBezTo>
                  <a:pt x="107679" y="1069077"/>
                  <a:pt x="-5520" y="933656"/>
                  <a:pt x="0" y="788316"/>
                </a:cubicBezTo>
                <a:moveTo>
                  <a:pt x="525544" y="788316"/>
                </a:moveTo>
                <a:cubicBezTo>
                  <a:pt x="503806" y="914808"/>
                  <a:pt x="546037" y="1210767"/>
                  <a:pt x="525544" y="1346419"/>
                </a:cubicBezTo>
                <a:cubicBezTo>
                  <a:pt x="505051" y="1482071"/>
                  <a:pt x="502570" y="1754812"/>
                  <a:pt x="525544" y="1862513"/>
                </a:cubicBezTo>
                <a:cubicBezTo>
                  <a:pt x="548518" y="1970214"/>
                  <a:pt x="534943" y="2178140"/>
                  <a:pt x="525544" y="2462624"/>
                </a:cubicBezTo>
                <a:cubicBezTo>
                  <a:pt x="516145" y="2747108"/>
                  <a:pt x="544790" y="2819653"/>
                  <a:pt x="525544" y="3146749"/>
                </a:cubicBezTo>
                <a:cubicBezTo>
                  <a:pt x="506298" y="3473846"/>
                  <a:pt x="511093" y="3399087"/>
                  <a:pt x="525544" y="3620837"/>
                </a:cubicBezTo>
                <a:cubicBezTo>
                  <a:pt x="539995" y="3842587"/>
                  <a:pt x="505972" y="4006208"/>
                  <a:pt x="525544" y="4262955"/>
                </a:cubicBezTo>
                <a:cubicBezTo>
                  <a:pt x="545116" y="4519702"/>
                  <a:pt x="552181" y="4816133"/>
                  <a:pt x="525544" y="4989088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i="0" dirty="0">
                <a:solidFill>
                  <a:schemeClr val="tx1"/>
                </a:solidFill>
                <a:effectLst/>
              </a:rPr>
              <a:t>Grad je posve uništen u savezničkom bombardiranju u veljači 1945., </a:t>
            </a:r>
            <a:endParaRPr lang="hr-HR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b="1" i="0" dirty="0" smtClean="0">
                <a:solidFill>
                  <a:schemeClr val="tx1"/>
                </a:solidFill>
                <a:effectLst/>
              </a:rPr>
              <a:t>premda </a:t>
            </a:r>
            <a:r>
              <a:rPr lang="hr-HR" b="1" i="0" dirty="0">
                <a:solidFill>
                  <a:schemeClr val="tx1"/>
                </a:solidFill>
                <a:effectLst/>
              </a:rPr>
              <a:t>nije bio pretjerano </a:t>
            </a:r>
            <a:endParaRPr lang="hr-HR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b="1" i="0" dirty="0" smtClean="0">
                <a:solidFill>
                  <a:schemeClr val="tx1"/>
                </a:solidFill>
                <a:effectLst/>
              </a:rPr>
              <a:t>važan </a:t>
            </a:r>
            <a:r>
              <a:rPr lang="hr-HR" b="1" i="0" dirty="0">
                <a:solidFill>
                  <a:schemeClr val="tx1"/>
                </a:solidFill>
                <a:effectLst/>
              </a:rPr>
              <a:t>vojni cilj. Strateška </a:t>
            </a:r>
            <a:endParaRPr lang="hr-HR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b="1" i="0" dirty="0" smtClean="0">
                <a:solidFill>
                  <a:schemeClr val="tx1"/>
                </a:solidFill>
                <a:effectLst/>
              </a:rPr>
              <a:t>bombardiranja </a:t>
            </a:r>
            <a:r>
              <a:rPr lang="hr-HR" b="1" i="0" dirty="0">
                <a:solidFill>
                  <a:schemeClr val="tx1"/>
                </a:solidFill>
                <a:effectLst/>
              </a:rPr>
              <a:t>Njemačke, kako </a:t>
            </a:r>
            <a:endParaRPr lang="hr-HR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b="1" i="0" dirty="0" smtClean="0">
                <a:solidFill>
                  <a:schemeClr val="tx1"/>
                </a:solidFill>
                <a:effectLst/>
              </a:rPr>
              <a:t>su </a:t>
            </a:r>
            <a:r>
              <a:rPr lang="hr-HR" b="1" i="0" dirty="0">
                <a:solidFill>
                  <a:schemeClr val="tx1"/>
                </a:solidFill>
                <a:effectLst/>
              </a:rPr>
              <a:t>ih nazivali saveznici</a:t>
            </a:r>
            <a:r>
              <a:rPr lang="hr-HR" b="1" i="0" dirty="0" smtClean="0">
                <a:solidFill>
                  <a:schemeClr val="tx1"/>
                </a:solidFill>
                <a:effectLst/>
              </a:rPr>
              <a:t>,</a:t>
            </a:r>
          </a:p>
          <a:p>
            <a:pPr algn="ctr"/>
            <a:r>
              <a:rPr lang="hr-HR" b="1" i="0" dirty="0" smtClean="0">
                <a:solidFill>
                  <a:schemeClr val="tx1"/>
                </a:solidFill>
                <a:effectLst/>
              </a:rPr>
              <a:t> </a:t>
            </a:r>
            <a:r>
              <a:rPr lang="hr-HR" b="1" i="0" dirty="0">
                <a:solidFill>
                  <a:schemeClr val="tx1"/>
                </a:solidFill>
                <a:effectLst/>
              </a:rPr>
              <a:t>počela su još 1942. godine</a:t>
            </a:r>
            <a:r>
              <a:rPr lang="hr-HR" b="1" i="0" dirty="0" smtClean="0">
                <a:solidFill>
                  <a:schemeClr val="tx1"/>
                </a:solidFill>
                <a:effectLst/>
              </a:rPr>
              <a:t>.</a:t>
            </a:r>
          </a:p>
          <a:p>
            <a:pPr algn="ctr"/>
            <a:r>
              <a:rPr lang="hr-HR" b="1" i="0" dirty="0" smtClean="0">
                <a:solidFill>
                  <a:schemeClr val="tx1"/>
                </a:solidFill>
                <a:effectLst/>
              </a:rPr>
              <a:t> </a:t>
            </a:r>
            <a:r>
              <a:rPr lang="hr-HR" b="1" i="0" dirty="0">
                <a:solidFill>
                  <a:schemeClr val="tx1"/>
                </a:solidFill>
                <a:effectLst/>
              </a:rPr>
              <a:t>Danju su saveznički zrakoplovi </a:t>
            </a:r>
            <a:endParaRPr lang="hr-HR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b="1" i="0" dirty="0" smtClean="0">
                <a:solidFill>
                  <a:schemeClr val="tx1"/>
                </a:solidFill>
                <a:effectLst/>
              </a:rPr>
              <a:t>nastojali </a:t>
            </a:r>
            <a:r>
              <a:rPr lang="hr-HR" b="1" i="0" dirty="0">
                <a:solidFill>
                  <a:schemeClr val="tx1"/>
                </a:solidFill>
                <a:effectLst/>
              </a:rPr>
              <a:t>pogoditi važne vojne i industrijske ciljeve, ali </a:t>
            </a:r>
            <a:r>
              <a:rPr lang="hr-HR" b="1" i="0" dirty="0" smtClean="0">
                <a:solidFill>
                  <a:schemeClr val="tx1"/>
                </a:solidFill>
                <a:effectLst/>
              </a:rPr>
              <a:t>njihove</a:t>
            </a:r>
          </a:p>
          <a:p>
            <a:pPr algn="ctr"/>
            <a:r>
              <a:rPr lang="hr-HR" b="1" i="0" dirty="0" smtClean="0">
                <a:solidFill>
                  <a:schemeClr val="tx1"/>
                </a:solidFill>
                <a:effectLst/>
              </a:rPr>
              <a:t> </a:t>
            </a:r>
            <a:r>
              <a:rPr lang="hr-HR" b="1" i="0" dirty="0">
                <a:solidFill>
                  <a:schemeClr val="tx1"/>
                </a:solidFill>
                <a:effectLst/>
              </a:rPr>
              <a:t>su bombe često pogađale i </a:t>
            </a:r>
            <a:endParaRPr lang="hr-HR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b="1" i="0" dirty="0" smtClean="0">
                <a:solidFill>
                  <a:schemeClr val="tx1"/>
                </a:solidFill>
                <a:effectLst/>
              </a:rPr>
              <a:t>stambene </a:t>
            </a:r>
            <a:r>
              <a:rPr lang="hr-HR" b="1" i="0" dirty="0">
                <a:solidFill>
                  <a:schemeClr val="tx1"/>
                </a:solidFill>
                <a:effectLst/>
              </a:rPr>
              <a:t>četvrti. Noću su </a:t>
            </a:r>
            <a:endParaRPr lang="hr-HR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b="1" i="0" dirty="0" smtClean="0">
                <a:solidFill>
                  <a:schemeClr val="tx1"/>
                </a:solidFill>
                <a:effectLst/>
              </a:rPr>
              <a:t>bombe </a:t>
            </a:r>
            <a:r>
              <a:rPr lang="hr-HR" b="1" i="0" dirty="0">
                <a:solidFill>
                  <a:schemeClr val="tx1"/>
                </a:solidFill>
                <a:effectLst/>
              </a:rPr>
              <a:t>bacane gotovo „naslijepo”, </a:t>
            </a:r>
            <a:endParaRPr lang="hr-HR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b="1" i="0" dirty="0" smtClean="0">
                <a:solidFill>
                  <a:schemeClr val="tx1"/>
                </a:solidFill>
                <a:effectLst/>
              </a:rPr>
              <a:t>zbog </a:t>
            </a:r>
            <a:r>
              <a:rPr lang="hr-HR" b="1" i="0" dirty="0">
                <a:solidFill>
                  <a:schemeClr val="tx1"/>
                </a:solidFill>
                <a:effectLst/>
              </a:rPr>
              <a:t>čega je bilo mnogo </a:t>
            </a:r>
            <a:endParaRPr lang="hr-HR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b="1" i="0" dirty="0" smtClean="0">
                <a:solidFill>
                  <a:schemeClr val="tx1"/>
                </a:solidFill>
                <a:effectLst/>
              </a:rPr>
              <a:t>civilnih </a:t>
            </a:r>
            <a:r>
              <a:rPr lang="hr-HR" b="1" i="0" dirty="0">
                <a:solidFill>
                  <a:schemeClr val="tx1"/>
                </a:solidFill>
                <a:effectLst/>
              </a:rPr>
              <a:t>žrtava.</a:t>
            </a:r>
            <a:endParaRPr lang="hr-HR" sz="1600" b="1" i="0" dirty="0">
              <a:solidFill>
                <a:schemeClr val="tx1"/>
              </a:solidFill>
              <a:effectLst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xmlns="" id="{9785340F-8726-4F92-8FF7-B7B04159A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487" y="1343368"/>
            <a:ext cx="7552798" cy="5514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908118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51B16939-058D-477B-862C-E4328C8AD0FA}"/>
              </a:ext>
            </a:extLst>
          </p:cNvPr>
          <p:cNvSpPr/>
          <p:nvPr/>
        </p:nvSpPr>
        <p:spPr>
          <a:xfrm>
            <a:off x="8148145" y="1765169"/>
            <a:ext cx="3506771" cy="4421170"/>
          </a:xfrm>
          <a:custGeom>
            <a:avLst/>
            <a:gdLst>
              <a:gd name="connsiteX0" fmla="*/ 3506771 w 3506771"/>
              <a:gd name="connsiteY0" fmla="*/ 219173 h 4421170"/>
              <a:gd name="connsiteX1" fmla="*/ 3287598 w 3506771"/>
              <a:gd name="connsiteY1" fmla="*/ 438346 h 4421170"/>
              <a:gd name="connsiteX2" fmla="*/ 3287598 w 3506771"/>
              <a:gd name="connsiteY2" fmla="*/ 219173 h 4421170"/>
              <a:gd name="connsiteX3" fmla="*/ 3178011 w 3506771"/>
              <a:gd name="connsiteY3" fmla="*/ 328760 h 4421170"/>
              <a:gd name="connsiteX4" fmla="*/ 3068424 w 3506771"/>
              <a:gd name="connsiteY4" fmla="*/ 219173 h 4421170"/>
              <a:gd name="connsiteX5" fmla="*/ 3068425 w 3506771"/>
              <a:gd name="connsiteY5" fmla="*/ 438346 h 4421170"/>
              <a:gd name="connsiteX6" fmla="*/ 2441590 w 3506771"/>
              <a:gd name="connsiteY6" fmla="*/ 438346 h 4421170"/>
              <a:gd name="connsiteX7" fmla="*/ 1900232 w 3506771"/>
              <a:gd name="connsiteY7" fmla="*/ 438346 h 4421170"/>
              <a:gd name="connsiteX8" fmla="*/ 1358874 w 3506771"/>
              <a:gd name="connsiteY8" fmla="*/ 438346 h 4421170"/>
              <a:gd name="connsiteX9" fmla="*/ 732038 w 3506771"/>
              <a:gd name="connsiteY9" fmla="*/ 438346 h 4421170"/>
              <a:gd name="connsiteX10" fmla="*/ 219173 w 3506771"/>
              <a:gd name="connsiteY10" fmla="*/ 438346 h 4421170"/>
              <a:gd name="connsiteX11" fmla="*/ 0 w 3506771"/>
              <a:gd name="connsiteY11" fmla="*/ 657519 h 4421170"/>
              <a:gd name="connsiteX12" fmla="*/ 0 w 3506771"/>
              <a:gd name="connsiteY12" fmla="*/ 1177376 h 4421170"/>
              <a:gd name="connsiteX13" fmla="*/ 0 w 3506771"/>
              <a:gd name="connsiteY13" fmla="*/ 1732677 h 4421170"/>
              <a:gd name="connsiteX14" fmla="*/ 0 w 3506771"/>
              <a:gd name="connsiteY14" fmla="*/ 2217089 h 4421170"/>
              <a:gd name="connsiteX15" fmla="*/ 0 w 3506771"/>
              <a:gd name="connsiteY15" fmla="*/ 2807836 h 4421170"/>
              <a:gd name="connsiteX16" fmla="*/ 0 w 3506771"/>
              <a:gd name="connsiteY16" fmla="*/ 3398582 h 4421170"/>
              <a:gd name="connsiteX17" fmla="*/ 0 w 3506771"/>
              <a:gd name="connsiteY17" fmla="*/ 4201997 h 4421170"/>
              <a:gd name="connsiteX18" fmla="*/ 219173 w 3506771"/>
              <a:gd name="connsiteY18" fmla="*/ 4421170 h 4421170"/>
              <a:gd name="connsiteX19" fmla="*/ 438346 w 3506771"/>
              <a:gd name="connsiteY19" fmla="*/ 4201997 h 4421170"/>
              <a:gd name="connsiteX20" fmla="*/ 438346 w 3506771"/>
              <a:gd name="connsiteY20" fmla="*/ 3982824 h 4421170"/>
              <a:gd name="connsiteX21" fmla="*/ 979704 w 3506771"/>
              <a:gd name="connsiteY21" fmla="*/ 3982824 h 4421170"/>
              <a:gd name="connsiteX22" fmla="*/ 1464077 w 3506771"/>
              <a:gd name="connsiteY22" fmla="*/ 3982824 h 4421170"/>
              <a:gd name="connsiteX23" fmla="*/ 2062420 w 3506771"/>
              <a:gd name="connsiteY23" fmla="*/ 3982824 h 4421170"/>
              <a:gd name="connsiteX24" fmla="*/ 2660763 w 3506771"/>
              <a:gd name="connsiteY24" fmla="*/ 3982824 h 4421170"/>
              <a:gd name="connsiteX25" fmla="*/ 3287598 w 3506771"/>
              <a:gd name="connsiteY25" fmla="*/ 3982824 h 4421170"/>
              <a:gd name="connsiteX26" fmla="*/ 3506771 w 3506771"/>
              <a:gd name="connsiteY26" fmla="*/ 3763651 h 4421170"/>
              <a:gd name="connsiteX27" fmla="*/ 3506771 w 3506771"/>
              <a:gd name="connsiteY27" fmla="*/ 3279239 h 4421170"/>
              <a:gd name="connsiteX28" fmla="*/ 3506771 w 3506771"/>
              <a:gd name="connsiteY28" fmla="*/ 2617603 h 4421170"/>
              <a:gd name="connsiteX29" fmla="*/ 3506771 w 3506771"/>
              <a:gd name="connsiteY29" fmla="*/ 1991412 h 4421170"/>
              <a:gd name="connsiteX30" fmla="*/ 3506771 w 3506771"/>
              <a:gd name="connsiteY30" fmla="*/ 1471555 h 4421170"/>
              <a:gd name="connsiteX31" fmla="*/ 3506771 w 3506771"/>
              <a:gd name="connsiteY31" fmla="*/ 951698 h 4421170"/>
              <a:gd name="connsiteX32" fmla="*/ 3506771 w 3506771"/>
              <a:gd name="connsiteY32" fmla="*/ 219173 h 4421170"/>
              <a:gd name="connsiteX33" fmla="*/ 219173 w 3506771"/>
              <a:gd name="connsiteY33" fmla="*/ 876693 h 4421170"/>
              <a:gd name="connsiteX34" fmla="*/ 438346 w 3506771"/>
              <a:gd name="connsiteY34" fmla="*/ 657520 h 4421170"/>
              <a:gd name="connsiteX35" fmla="*/ 328759 w 3506771"/>
              <a:gd name="connsiteY35" fmla="*/ 547933 h 4421170"/>
              <a:gd name="connsiteX36" fmla="*/ 219172 w 3506771"/>
              <a:gd name="connsiteY36" fmla="*/ 657520 h 4421170"/>
              <a:gd name="connsiteX37" fmla="*/ 219173 w 3506771"/>
              <a:gd name="connsiteY37" fmla="*/ 876693 h 4421170"/>
              <a:gd name="connsiteX0" fmla="*/ 219173 w 3506771"/>
              <a:gd name="connsiteY0" fmla="*/ 876693 h 4421170"/>
              <a:gd name="connsiteX1" fmla="*/ 438346 w 3506771"/>
              <a:gd name="connsiteY1" fmla="*/ 657520 h 4421170"/>
              <a:gd name="connsiteX2" fmla="*/ 328759 w 3506771"/>
              <a:gd name="connsiteY2" fmla="*/ 547933 h 4421170"/>
              <a:gd name="connsiteX3" fmla="*/ 219172 w 3506771"/>
              <a:gd name="connsiteY3" fmla="*/ 657520 h 4421170"/>
              <a:gd name="connsiteX4" fmla="*/ 219173 w 3506771"/>
              <a:gd name="connsiteY4" fmla="*/ 876693 h 4421170"/>
              <a:gd name="connsiteX5" fmla="*/ 3287598 w 3506771"/>
              <a:gd name="connsiteY5" fmla="*/ 438346 h 4421170"/>
              <a:gd name="connsiteX6" fmla="*/ 3506771 w 3506771"/>
              <a:gd name="connsiteY6" fmla="*/ 219173 h 4421170"/>
              <a:gd name="connsiteX7" fmla="*/ 3287598 w 3506771"/>
              <a:gd name="connsiteY7" fmla="*/ 0 h 4421170"/>
              <a:gd name="connsiteX8" fmla="*/ 3068425 w 3506771"/>
              <a:gd name="connsiteY8" fmla="*/ 219173 h 4421170"/>
              <a:gd name="connsiteX9" fmla="*/ 3178012 w 3506771"/>
              <a:gd name="connsiteY9" fmla="*/ 328760 h 4421170"/>
              <a:gd name="connsiteX10" fmla="*/ 3287599 w 3506771"/>
              <a:gd name="connsiteY10" fmla="*/ 219173 h 4421170"/>
              <a:gd name="connsiteX11" fmla="*/ 3287598 w 3506771"/>
              <a:gd name="connsiteY11" fmla="*/ 438346 h 4421170"/>
              <a:gd name="connsiteX0" fmla="*/ 0 w 3506771"/>
              <a:gd name="connsiteY0" fmla="*/ 657520 h 4421170"/>
              <a:gd name="connsiteX1" fmla="*/ 219173 w 3506771"/>
              <a:gd name="connsiteY1" fmla="*/ 438347 h 4421170"/>
              <a:gd name="connsiteX2" fmla="*/ 760531 w 3506771"/>
              <a:gd name="connsiteY2" fmla="*/ 438347 h 4421170"/>
              <a:gd name="connsiteX3" fmla="*/ 1244904 w 3506771"/>
              <a:gd name="connsiteY3" fmla="*/ 438347 h 4421170"/>
              <a:gd name="connsiteX4" fmla="*/ 1757769 w 3506771"/>
              <a:gd name="connsiteY4" fmla="*/ 438346 h 4421170"/>
              <a:gd name="connsiteX5" fmla="*/ 2270634 w 3506771"/>
              <a:gd name="connsiteY5" fmla="*/ 438346 h 4421170"/>
              <a:gd name="connsiteX6" fmla="*/ 3068425 w 3506771"/>
              <a:gd name="connsiteY6" fmla="*/ 438346 h 4421170"/>
              <a:gd name="connsiteX7" fmla="*/ 3068425 w 3506771"/>
              <a:gd name="connsiteY7" fmla="*/ 219173 h 4421170"/>
              <a:gd name="connsiteX8" fmla="*/ 3287598 w 3506771"/>
              <a:gd name="connsiteY8" fmla="*/ 0 h 4421170"/>
              <a:gd name="connsiteX9" fmla="*/ 3506771 w 3506771"/>
              <a:gd name="connsiteY9" fmla="*/ 219173 h 4421170"/>
              <a:gd name="connsiteX10" fmla="*/ 3506771 w 3506771"/>
              <a:gd name="connsiteY10" fmla="*/ 845364 h 4421170"/>
              <a:gd name="connsiteX11" fmla="*/ 3506771 w 3506771"/>
              <a:gd name="connsiteY11" fmla="*/ 1400665 h 4421170"/>
              <a:gd name="connsiteX12" fmla="*/ 3506771 w 3506771"/>
              <a:gd name="connsiteY12" fmla="*/ 2062301 h 4421170"/>
              <a:gd name="connsiteX13" fmla="*/ 3506771 w 3506771"/>
              <a:gd name="connsiteY13" fmla="*/ 2653047 h 4421170"/>
              <a:gd name="connsiteX14" fmla="*/ 3506771 w 3506771"/>
              <a:gd name="connsiteY14" fmla="*/ 3763650 h 4421170"/>
              <a:gd name="connsiteX15" fmla="*/ 3287598 w 3506771"/>
              <a:gd name="connsiteY15" fmla="*/ 3982823 h 4421170"/>
              <a:gd name="connsiteX16" fmla="*/ 2746240 w 3506771"/>
              <a:gd name="connsiteY16" fmla="*/ 3982823 h 4421170"/>
              <a:gd name="connsiteX17" fmla="*/ 2176390 w 3506771"/>
              <a:gd name="connsiteY17" fmla="*/ 3982823 h 4421170"/>
              <a:gd name="connsiteX18" fmla="*/ 1549554 w 3506771"/>
              <a:gd name="connsiteY18" fmla="*/ 3982824 h 4421170"/>
              <a:gd name="connsiteX19" fmla="*/ 979704 w 3506771"/>
              <a:gd name="connsiteY19" fmla="*/ 3982824 h 4421170"/>
              <a:gd name="connsiteX20" fmla="*/ 438346 w 3506771"/>
              <a:gd name="connsiteY20" fmla="*/ 3982824 h 4421170"/>
              <a:gd name="connsiteX21" fmla="*/ 438346 w 3506771"/>
              <a:gd name="connsiteY21" fmla="*/ 4201997 h 4421170"/>
              <a:gd name="connsiteX22" fmla="*/ 219173 w 3506771"/>
              <a:gd name="connsiteY22" fmla="*/ 4421170 h 4421170"/>
              <a:gd name="connsiteX23" fmla="*/ 0 w 3506771"/>
              <a:gd name="connsiteY23" fmla="*/ 4201997 h 4421170"/>
              <a:gd name="connsiteX24" fmla="*/ 0 w 3506771"/>
              <a:gd name="connsiteY24" fmla="*/ 3540361 h 4421170"/>
              <a:gd name="connsiteX25" fmla="*/ 0 w 3506771"/>
              <a:gd name="connsiteY25" fmla="*/ 3055949 h 4421170"/>
              <a:gd name="connsiteX26" fmla="*/ 0 w 3506771"/>
              <a:gd name="connsiteY26" fmla="*/ 2536093 h 4421170"/>
              <a:gd name="connsiteX27" fmla="*/ 0 w 3506771"/>
              <a:gd name="connsiteY27" fmla="*/ 1945347 h 4421170"/>
              <a:gd name="connsiteX28" fmla="*/ 0 w 3506771"/>
              <a:gd name="connsiteY28" fmla="*/ 1460935 h 4421170"/>
              <a:gd name="connsiteX29" fmla="*/ 0 w 3506771"/>
              <a:gd name="connsiteY29" fmla="*/ 657520 h 4421170"/>
              <a:gd name="connsiteX30" fmla="*/ 3068425 w 3506771"/>
              <a:gd name="connsiteY30" fmla="*/ 438346 h 4421170"/>
              <a:gd name="connsiteX31" fmla="*/ 3287598 w 3506771"/>
              <a:gd name="connsiteY31" fmla="*/ 438346 h 4421170"/>
              <a:gd name="connsiteX32" fmla="*/ 3506771 w 3506771"/>
              <a:gd name="connsiteY32" fmla="*/ 219173 h 4421170"/>
              <a:gd name="connsiteX33" fmla="*/ 3287598 w 3506771"/>
              <a:gd name="connsiteY33" fmla="*/ 438346 h 4421170"/>
              <a:gd name="connsiteX34" fmla="*/ 3287598 w 3506771"/>
              <a:gd name="connsiteY34" fmla="*/ 219173 h 4421170"/>
              <a:gd name="connsiteX35" fmla="*/ 3178011 w 3506771"/>
              <a:gd name="connsiteY35" fmla="*/ 328760 h 4421170"/>
              <a:gd name="connsiteX36" fmla="*/ 3068424 w 3506771"/>
              <a:gd name="connsiteY36" fmla="*/ 219173 h 4421170"/>
              <a:gd name="connsiteX37" fmla="*/ 219173 w 3506771"/>
              <a:gd name="connsiteY37" fmla="*/ 876693 h 4421170"/>
              <a:gd name="connsiteX38" fmla="*/ 219173 w 3506771"/>
              <a:gd name="connsiteY38" fmla="*/ 657520 h 4421170"/>
              <a:gd name="connsiteX39" fmla="*/ 328760 w 3506771"/>
              <a:gd name="connsiteY39" fmla="*/ 547933 h 4421170"/>
              <a:gd name="connsiteX40" fmla="*/ 438347 w 3506771"/>
              <a:gd name="connsiteY40" fmla="*/ 657520 h 4421170"/>
              <a:gd name="connsiteX41" fmla="*/ 219174 w 3506771"/>
              <a:gd name="connsiteY41" fmla="*/ 876693 h 4421170"/>
              <a:gd name="connsiteX42" fmla="*/ 1 w 3506771"/>
              <a:gd name="connsiteY42" fmla="*/ 657520 h 4421170"/>
              <a:gd name="connsiteX43" fmla="*/ 438346 w 3506771"/>
              <a:gd name="connsiteY43" fmla="*/ 657520 h 4421170"/>
              <a:gd name="connsiteX44" fmla="*/ 438346 w 3506771"/>
              <a:gd name="connsiteY44" fmla="*/ 1222822 h 4421170"/>
              <a:gd name="connsiteX45" fmla="*/ 438346 w 3506771"/>
              <a:gd name="connsiteY45" fmla="*/ 1887882 h 4421170"/>
              <a:gd name="connsiteX46" fmla="*/ 438346 w 3506771"/>
              <a:gd name="connsiteY46" fmla="*/ 2453184 h 4421170"/>
              <a:gd name="connsiteX47" fmla="*/ 438346 w 3506771"/>
              <a:gd name="connsiteY47" fmla="*/ 3018486 h 4421170"/>
              <a:gd name="connsiteX48" fmla="*/ 438346 w 3506771"/>
              <a:gd name="connsiteY48" fmla="*/ 3982824 h 4421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506771" h="4421170" stroke="0" extrusionOk="0">
                <a:moveTo>
                  <a:pt x="3506771" y="219173"/>
                </a:moveTo>
                <a:cubicBezTo>
                  <a:pt x="3503175" y="337917"/>
                  <a:pt x="3409691" y="423515"/>
                  <a:pt x="3287598" y="438346"/>
                </a:cubicBezTo>
                <a:cubicBezTo>
                  <a:pt x="3283262" y="353387"/>
                  <a:pt x="3294139" y="303221"/>
                  <a:pt x="3287598" y="219173"/>
                </a:cubicBezTo>
                <a:cubicBezTo>
                  <a:pt x="3281971" y="272783"/>
                  <a:pt x="3248371" y="331425"/>
                  <a:pt x="3178011" y="328760"/>
                </a:cubicBezTo>
                <a:cubicBezTo>
                  <a:pt x="3114173" y="323543"/>
                  <a:pt x="3067053" y="277975"/>
                  <a:pt x="3068424" y="219173"/>
                </a:cubicBezTo>
                <a:cubicBezTo>
                  <a:pt x="3066094" y="282596"/>
                  <a:pt x="3076052" y="369363"/>
                  <a:pt x="3068425" y="438346"/>
                </a:cubicBezTo>
                <a:cubicBezTo>
                  <a:pt x="2841246" y="430736"/>
                  <a:pt x="2676500" y="416734"/>
                  <a:pt x="2441590" y="438346"/>
                </a:cubicBezTo>
                <a:cubicBezTo>
                  <a:pt x="2206681" y="459958"/>
                  <a:pt x="2107684" y="420104"/>
                  <a:pt x="1900232" y="438346"/>
                </a:cubicBezTo>
                <a:cubicBezTo>
                  <a:pt x="1692780" y="456588"/>
                  <a:pt x="1475997" y="417252"/>
                  <a:pt x="1358874" y="438346"/>
                </a:cubicBezTo>
                <a:cubicBezTo>
                  <a:pt x="1241751" y="459440"/>
                  <a:pt x="951451" y="434505"/>
                  <a:pt x="732038" y="438346"/>
                </a:cubicBezTo>
                <a:cubicBezTo>
                  <a:pt x="512625" y="442187"/>
                  <a:pt x="343144" y="456085"/>
                  <a:pt x="219173" y="438346"/>
                </a:cubicBezTo>
                <a:cubicBezTo>
                  <a:pt x="106230" y="427402"/>
                  <a:pt x="-6322" y="541493"/>
                  <a:pt x="0" y="657519"/>
                </a:cubicBezTo>
                <a:cubicBezTo>
                  <a:pt x="-4944" y="914899"/>
                  <a:pt x="11186" y="1061903"/>
                  <a:pt x="0" y="1177376"/>
                </a:cubicBezTo>
                <a:cubicBezTo>
                  <a:pt x="-11186" y="1292849"/>
                  <a:pt x="24713" y="1556286"/>
                  <a:pt x="0" y="1732677"/>
                </a:cubicBezTo>
                <a:cubicBezTo>
                  <a:pt x="-24713" y="1909068"/>
                  <a:pt x="19158" y="2046390"/>
                  <a:pt x="0" y="2217089"/>
                </a:cubicBezTo>
                <a:cubicBezTo>
                  <a:pt x="-19158" y="2387788"/>
                  <a:pt x="8350" y="2544611"/>
                  <a:pt x="0" y="2807836"/>
                </a:cubicBezTo>
                <a:cubicBezTo>
                  <a:pt x="-8350" y="3071061"/>
                  <a:pt x="-10716" y="3158967"/>
                  <a:pt x="0" y="3398582"/>
                </a:cubicBezTo>
                <a:cubicBezTo>
                  <a:pt x="10716" y="3638197"/>
                  <a:pt x="-25425" y="3914161"/>
                  <a:pt x="0" y="4201997"/>
                </a:cubicBezTo>
                <a:cubicBezTo>
                  <a:pt x="-7230" y="4333833"/>
                  <a:pt x="100556" y="4407070"/>
                  <a:pt x="219173" y="4421170"/>
                </a:cubicBezTo>
                <a:cubicBezTo>
                  <a:pt x="342982" y="4427994"/>
                  <a:pt x="461933" y="4339439"/>
                  <a:pt x="438346" y="4201997"/>
                </a:cubicBezTo>
                <a:cubicBezTo>
                  <a:pt x="430646" y="4130338"/>
                  <a:pt x="432506" y="4038955"/>
                  <a:pt x="438346" y="3982824"/>
                </a:cubicBezTo>
                <a:cubicBezTo>
                  <a:pt x="667482" y="3961464"/>
                  <a:pt x="814927" y="3980642"/>
                  <a:pt x="979704" y="3982824"/>
                </a:cubicBezTo>
                <a:cubicBezTo>
                  <a:pt x="1144481" y="3985006"/>
                  <a:pt x="1328060" y="3977560"/>
                  <a:pt x="1464077" y="3982824"/>
                </a:cubicBezTo>
                <a:cubicBezTo>
                  <a:pt x="1600094" y="3988088"/>
                  <a:pt x="1764594" y="3955075"/>
                  <a:pt x="2062420" y="3982824"/>
                </a:cubicBezTo>
                <a:cubicBezTo>
                  <a:pt x="2360246" y="4010573"/>
                  <a:pt x="2421681" y="3954078"/>
                  <a:pt x="2660763" y="3982824"/>
                </a:cubicBezTo>
                <a:cubicBezTo>
                  <a:pt x="2899845" y="4011570"/>
                  <a:pt x="3145226" y="3987803"/>
                  <a:pt x="3287598" y="3982824"/>
                </a:cubicBezTo>
                <a:cubicBezTo>
                  <a:pt x="3396972" y="3998362"/>
                  <a:pt x="3503190" y="3876421"/>
                  <a:pt x="3506771" y="3763651"/>
                </a:cubicBezTo>
                <a:cubicBezTo>
                  <a:pt x="3488893" y="3559000"/>
                  <a:pt x="3525306" y="3470198"/>
                  <a:pt x="3506771" y="3279239"/>
                </a:cubicBezTo>
                <a:cubicBezTo>
                  <a:pt x="3488236" y="3088280"/>
                  <a:pt x="3489782" y="2814493"/>
                  <a:pt x="3506771" y="2617603"/>
                </a:cubicBezTo>
                <a:cubicBezTo>
                  <a:pt x="3523760" y="2420713"/>
                  <a:pt x="3504855" y="2180832"/>
                  <a:pt x="3506771" y="1991412"/>
                </a:cubicBezTo>
                <a:cubicBezTo>
                  <a:pt x="3508687" y="1801992"/>
                  <a:pt x="3527699" y="1604828"/>
                  <a:pt x="3506771" y="1471555"/>
                </a:cubicBezTo>
                <a:cubicBezTo>
                  <a:pt x="3485843" y="1338282"/>
                  <a:pt x="3482279" y="1138559"/>
                  <a:pt x="3506771" y="951698"/>
                </a:cubicBezTo>
                <a:cubicBezTo>
                  <a:pt x="3531263" y="764837"/>
                  <a:pt x="3492220" y="380349"/>
                  <a:pt x="3506771" y="219173"/>
                </a:cubicBezTo>
                <a:close/>
                <a:moveTo>
                  <a:pt x="219173" y="876693"/>
                </a:moveTo>
                <a:cubicBezTo>
                  <a:pt x="349567" y="856068"/>
                  <a:pt x="437829" y="807745"/>
                  <a:pt x="438346" y="657520"/>
                </a:cubicBezTo>
                <a:cubicBezTo>
                  <a:pt x="435228" y="598696"/>
                  <a:pt x="380200" y="552782"/>
                  <a:pt x="328759" y="547933"/>
                </a:cubicBezTo>
                <a:cubicBezTo>
                  <a:pt x="269068" y="546390"/>
                  <a:pt x="230552" y="604031"/>
                  <a:pt x="219172" y="657520"/>
                </a:cubicBezTo>
                <a:cubicBezTo>
                  <a:pt x="217363" y="721649"/>
                  <a:pt x="208581" y="809676"/>
                  <a:pt x="219173" y="876693"/>
                </a:cubicBezTo>
                <a:close/>
              </a:path>
              <a:path w="3506771" h="4421170" fill="darkenLess" stroke="0" extrusionOk="0">
                <a:moveTo>
                  <a:pt x="219173" y="876693"/>
                </a:moveTo>
                <a:cubicBezTo>
                  <a:pt x="350586" y="891236"/>
                  <a:pt x="420382" y="793923"/>
                  <a:pt x="438346" y="657520"/>
                </a:cubicBezTo>
                <a:cubicBezTo>
                  <a:pt x="429311" y="605759"/>
                  <a:pt x="388543" y="551359"/>
                  <a:pt x="328759" y="547933"/>
                </a:cubicBezTo>
                <a:cubicBezTo>
                  <a:pt x="258112" y="546441"/>
                  <a:pt x="206589" y="599803"/>
                  <a:pt x="219172" y="657520"/>
                </a:cubicBezTo>
                <a:cubicBezTo>
                  <a:pt x="221611" y="733603"/>
                  <a:pt x="219207" y="787584"/>
                  <a:pt x="219173" y="876693"/>
                </a:cubicBezTo>
                <a:close/>
                <a:moveTo>
                  <a:pt x="3287598" y="438346"/>
                </a:moveTo>
                <a:cubicBezTo>
                  <a:pt x="3409198" y="442142"/>
                  <a:pt x="3524504" y="356704"/>
                  <a:pt x="3506771" y="219173"/>
                </a:cubicBezTo>
                <a:cubicBezTo>
                  <a:pt x="3504022" y="92970"/>
                  <a:pt x="3383052" y="5019"/>
                  <a:pt x="3287598" y="0"/>
                </a:cubicBezTo>
                <a:cubicBezTo>
                  <a:pt x="3172528" y="14623"/>
                  <a:pt x="3096015" y="86857"/>
                  <a:pt x="3068425" y="219173"/>
                </a:cubicBezTo>
                <a:cubicBezTo>
                  <a:pt x="3069601" y="278263"/>
                  <a:pt x="3118781" y="328025"/>
                  <a:pt x="3178012" y="328760"/>
                </a:cubicBezTo>
                <a:cubicBezTo>
                  <a:pt x="3238377" y="325122"/>
                  <a:pt x="3275819" y="271511"/>
                  <a:pt x="3287599" y="219173"/>
                </a:cubicBezTo>
                <a:cubicBezTo>
                  <a:pt x="3288366" y="278317"/>
                  <a:pt x="3279707" y="353565"/>
                  <a:pt x="3287598" y="438346"/>
                </a:cubicBezTo>
                <a:close/>
              </a:path>
              <a:path w="3506771" h="4421170" fill="none" extrusionOk="0">
                <a:moveTo>
                  <a:pt x="0" y="657520"/>
                </a:moveTo>
                <a:cubicBezTo>
                  <a:pt x="-22657" y="537357"/>
                  <a:pt x="101625" y="442467"/>
                  <a:pt x="219173" y="438347"/>
                </a:cubicBezTo>
                <a:cubicBezTo>
                  <a:pt x="347889" y="451580"/>
                  <a:pt x="520761" y="448016"/>
                  <a:pt x="760531" y="438347"/>
                </a:cubicBezTo>
                <a:cubicBezTo>
                  <a:pt x="1000301" y="428678"/>
                  <a:pt x="1053224" y="422702"/>
                  <a:pt x="1244904" y="438347"/>
                </a:cubicBezTo>
                <a:cubicBezTo>
                  <a:pt x="1436584" y="453992"/>
                  <a:pt x="1565380" y="435726"/>
                  <a:pt x="1757769" y="438346"/>
                </a:cubicBezTo>
                <a:cubicBezTo>
                  <a:pt x="1950158" y="440966"/>
                  <a:pt x="2037619" y="458599"/>
                  <a:pt x="2270634" y="438346"/>
                </a:cubicBezTo>
                <a:cubicBezTo>
                  <a:pt x="2503650" y="418093"/>
                  <a:pt x="2907232" y="424082"/>
                  <a:pt x="3068425" y="438346"/>
                </a:cubicBezTo>
                <a:cubicBezTo>
                  <a:pt x="3076791" y="334205"/>
                  <a:pt x="3073895" y="317129"/>
                  <a:pt x="3068425" y="219173"/>
                </a:cubicBezTo>
                <a:cubicBezTo>
                  <a:pt x="3093568" y="101504"/>
                  <a:pt x="3166563" y="-8139"/>
                  <a:pt x="3287598" y="0"/>
                </a:cubicBezTo>
                <a:cubicBezTo>
                  <a:pt x="3400663" y="-13172"/>
                  <a:pt x="3534820" y="107331"/>
                  <a:pt x="3506771" y="219173"/>
                </a:cubicBezTo>
                <a:cubicBezTo>
                  <a:pt x="3505904" y="478079"/>
                  <a:pt x="3506317" y="638170"/>
                  <a:pt x="3506771" y="845364"/>
                </a:cubicBezTo>
                <a:cubicBezTo>
                  <a:pt x="3507225" y="1052558"/>
                  <a:pt x="3511574" y="1138818"/>
                  <a:pt x="3506771" y="1400665"/>
                </a:cubicBezTo>
                <a:cubicBezTo>
                  <a:pt x="3501968" y="1662512"/>
                  <a:pt x="3505782" y="1808232"/>
                  <a:pt x="3506771" y="2062301"/>
                </a:cubicBezTo>
                <a:cubicBezTo>
                  <a:pt x="3507760" y="2316370"/>
                  <a:pt x="3488888" y="2381494"/>
                  <a:pt x="3506771" y="2653047"/>
                </a:cubicBezTo>
                <a:cubicBezTo>
                  <a:pt x="3524654" y="2924600"/>
                  <a:pt x="3531203" y="3425361"/>
                  <a:pt x="3506771" y="3763650"/>
                </a:cubicBezTo>
                <a:cubicBezTo>
                  <a:pt x="3520345" y="3891982"/>
                  <a:pt x="3407525" y="3969906"/>
                  <a:pt x="3287598" y="3982823"/>
                </a:cubicBezTo>
                <a:cubicBezTo>
                  <a:pt x="3164263" y="3973437"/>
                  <a:pt x="2912786" y="3968751"/>
                  <a:pt x="2746240" y="3982823"/>
                </a:cubicBezTo>
                <a:cubicBezTo>
                  <a:pt x="2579694" y="3996895"/>
                  <a:pt x="2417755" y="3992976"/>
                  <a:pt x="2176390" y="3982823"/>
                </a:cubicBezTo>
                <a:cubicBezTo>
                  <a:pt x="1935025" y="3972671"/>
                  <a:pt x="1811418" y="4005513"/>
                  <a:pt x="1549554" y="3982824"/>
                </a:cubicBezTo>
                <a:cubicBezTo>
                  <a:pt x="1287690" y="3960135"/>
                  <a:pt x="1235303" y="4001678"/>
                  <a:pt x="979704" y="3982824"/>
                </a:cubicBezTo>
                <a:cubicBezTo>
                  <a:pt x="724105" y="3963971"/>
                  <a:pt x="638960" y="3980904"/>
                  <a:pt x="438346" y="3982824"/>
                </a:cubicBezTo>
                <a:cubicBezTo>
                  <a:pt x="443617" y="4077795"/>
                  <a:pt x="431203" y="4111011"/>
                  <a:pt x="438346" y="4201997"/>
                </a:cubicBezTo>
                <a:cubicBezTo>
                  <a:pt x="428361" y="4311637"/>
                  <a:pt x="345562" y="4434984"/>
                  <a:pt x="219173" y="4421170"/>
                </a:cubicBezTo>
                <a:cubicBezTo>
                  <a:pt x="101705" y="4421092"/>
                  <a:pt x="18096" y="4332604"/>
                  <a:pt x="0" y="4201997"/>
                </a:cubicBezTo>
                <a:cubicBezTo>
                  <a:pt x="-27006" y="3974598"/>
                  <a:pt x="17961" y="3832864"/>
                  <a:pt x="0" y="3540361"/>
                </a:cubicBezTo>
                <a:cubicBezTo>
                  <a:pt x="-17961" y="3247858"/>
                  <a:pt x="-21426" y="3158883"/>
                  <a:pt x="0" y="3055949"/>
                </a:cubicBezTo>
                <a:cubicBezTo>
                  <a:pt x="21426" y="2953015"/>
                  <a:pt x="-18636" y="2781488"/>
                  <a:pt x="0" y="2536093"/>
                </a:cubicBezTo>
                <a:cubicBezTo>
                  <a:pt x="18636" y="2290698"/>
                  <a:pt x="8839" y="2143410"/>
                  <a:pt x="0" y="1945347"/>
                </a:cubicBezTo>
                <a:cubicBezTo>
                  <a:pt x="-8839" y="1747284"/>
                  <a:pt x="15307" y="1587857"/>
                  <a:pt x="0" y="1460935"/>
                </a:cubicBezTo>
                <a:cubicBezTo>
                  <a:pt x="-15307" y="1334013"/>
                  <a:pt x="3775" y="1026217"/>
                  <a:pt x="0" y="657520"/>
                </a:cubicBezTo>
                <a:close/>
                <a:moveTo>
                  <a:pt x="3068425" y="438346"/>
                </a:moveTo>
                <a:cubicBezTo>
                  <a:pt x="3143466" y="434814"/>
                  <a:pt x="3185335" y="448980"/>
                  <a:pt x="3287598" y="438346"/>
                </a:cubicBezTo>
                <a:cubicBezTo>
                  <a:pt x="3418899" y="452055"/>
                  <a:pt x="3485516" y="337536"/>
                  <a:pt x="3506771" y="219173"/>
                </a:cubicBezTo>
                <a:moveTo>
                  <a:pt x="3287598" y="438346"/>
                </a:moveTo>
                <a:cubicBezTo>
                  <a:pt x="3296814" y="380874"/>
                  <a:pt x="3287317" y="278002"/>
                  <a:pt x="3287598" y="219173"/>
                </a:cubicBezTo>
                <a:cubicBezTo>
                  <a:pt x="3282941" y="277244"/>
                  <a:pt x="3245971" y="323611"/>
                  <a:pt x="3178011" y="328760"/>
                </a:cubicBezTo>
                <a:cubicBezTo>
                  <a:pt x="3109044" y="324186"/>
                  <a:pt x="3077852" y="284571"/>
                  <a:pt x="3068424" y="219173"/>
                </a:cubicBezTo>
                <a:moveTo>
                  <a:pt x="219173" y="876693"/>
                </a:moveTo>
                <a:cubicBezTo>
                  <a:pt x="229746" y="768462"/>
                  <a:pt x="218056" y="746721"/>
                  <a:pt x="219173" y="657520"/>
                </a:cubicBezTo>
                <a:cubicBezTo>
                  <a:pt x="217741" y="596101"/>
                  <a:pt x="275994" y="560164"/>
                  <a:pt x="328760" y="547933"/>
                </a:cubicBezTo>
                <a:cubicBezTo>
                  <a:pt x="400950" y="555978"/>
                  <a:pt x="430862" y="592903"/>
                  <a:pt x="438347" y="657520"/>
                </a:cubicBezTo>
                <a:cubicBezTo>
                  <a:pt x="437836" y="788717"/>
                  <a:pt x="350509" y="902384"/>
                  <a:pt x="219174" y="876693"/>
                </a:cubicBezTo>
                <a:cubicBezTo>
                  <a:pt x="113360" y="852467"/>
                  <a:pt x="6671" y="796180"/>
                  <a:pt x="1" y="657520"/>
                </a:cubicBezTo>
                <a:moveTo>
                  <a:pt x="438346" y="657520"/>
                </a:moveTo>
                <a:cubicBezTo>
                  <a:pt x="447187" y="914239"/>
                  <a:pt x="450605" y="984190"/>
                  <a:pt x="438346" y="1222822"/>
                </a:cubicBezTo>
                <a:cubicBezTo>
                  <a:pt x="426087" y="1461454"/>
                  <a:pt x="437614" y="1589958"/>
                  <a:pt x="438346" y="1887882"/>
                </a:cubicBezTo>
                <a:cubicBezTo>
                  <a:pt x="439078" y="2185806"/>
                  <a:pt x="417720" y="2268470"/>
                  <a:pt x="438346" y="2453184"/>
                </a:cubicBezTo>
                <a:cubicBezTo>
                  <a:pt x="458972" y="2637898"/>
                  <a:pt x="414994" y="2784885"/>
                  <a:pt x="438346" y="3018486"/>
                </a:cubicBezTo>
                <a:cubicBezTo>
                  <a:pt x="461698" y="3252087"/>
                  <a:pt x="486297" y="3699528"/>
                  <a:pt x="438346" y="3982824"/>
                </a:cubicBezTo>
              </a:path>
              <a:path w="3506771" h="4421170" fill="none" stroke="0" extrusionOk="0">
                <a:moveTo>
                  <a:pt x="0" y="657520"/>
                </a:moveTo>
                <a:cubicBezTo>
                  <a:pt x="20982" y="523991"/>
                  <a:pt x="108306" y="419695"/>
                  <a:pt x="219173" y="438347"/>
                </a:cubicBezTo>
                <a:cubicBezTo>
                  <a:pt x="348117" y="423666"/>
                  <a:pt x="508225" y="441694"/>
                  <a:pt x="760531" y="438347"/>
                </a:cubicBezTo>
                <a:cubicBezTo>
                  <a:pt x="1012837" y="435000"/>
                  <a:pt x="1097123" y="448904"/>
                  <a:pt x="1358874" y="438347"/>
                </a:cubicBezTo>
                <a:cubicBezTo>
                  <a:pt x="1620625" y="427790"/>
                  <a:pt x="1632357" y="447424"/>
                  <a:pt x="1871739" y="438346"/>
                </a:cubicBezTo>
                <a:cubicBezTo>
                  <a:pt x="2111122" y="429269"/>
                  <a:pt x="2245257" y="408266"/>
                  <a:pt x="2498575" y="438346"/>
                </a:cubicBezTo>
                <a:cubicBezTo>
                  <a:pt x="2751893" y="468426"/>
                  <a:pt x="2914847" y="427191"/>
                  <a:pt x="3068425" y="438346"/>
                </a:cubicBezTo>
                <a:cubicBezTo>
                  <a:pt x="3059355" y="359652"/>
                  <a:pt x="3058949" y="290526"/>
                  <a:pt x="3068425" y="219173"/>
                </a:cubicBezTo>
                <a:cubicBezTo>
                  <a:pt x="3077743" y="97274"/>
                  <a:pt x="3169603" y="-29490"/>
                  <a:pt x="3287598" y="0"/>
                </a:cubicBezTo>
                <a:cubicBezTo>
                  <a:pt x="3408777" y="-8409"/>
                  <a:pt x="3500193" y="104846"/>
                  <a:pt x="3506771" y="219173"/>
                </a:cubicBezTo>
                <a:cubicBezTo>
                  <a:pt x="3519475" y="364682"/>
                  <a:pt x="3525661" y="548948"/>
                  <a:pt x="3506771" y="809919"/>
                </a:cubicBezTo>
                <a:cubicBezTo>
                  <a:pt x="3487881" y="1070890"/>
                  <a:pt x="3502016" y="1307357"/>
                  <a:pt x="3506771" y="1471555"/>
                </a:cubicBezTo>
                <a:cubicBezTo>
                  <a:pt x="3511526" y="1635753"/>
                  <a:pt x="3513658" y="1892861"/>
                  <a:pt x="3506771" y="2026856"/>
                </a:cubicBezTo>
                <a:cubicBezTo>
                  <a:pt x="3499884" y="2160851"/>
                  <a:pt x="3487697" y="2385857"/>
                  <a:pt x="3506771" y="2511268"/>
                </a:cubicBezTo>
                <a:cubicBezTo>
                  <a:pt x="3525845" y="2636679"/>
                  <a:pt x="3478966" y="2866563"/>
                  <a:pt x="3506771" y="3137459"/>
                </a:cubicBezTo>
                <a:cubicBezTo>
                  <a:pt x="3534576" y="3408355"/>
                  <a:pt x="3533999" y="3523292"/>
                  <a:pt x="3506771" y="3763650"/>
                </a:cubicBezTo>
                <a:cubicBezTo>
                  <a:pt x="3503064" y="3891628"/>
                  <a:pt x="3390104" y="3994303"/>
                  <a:pt x="3287598" y="3982823"/>
                </a:cubicBezTo>
                <a:cubicBezTo>
                  <a:pt x="3071168" y="3983987"/>
                  <a:pt x="2862291" y="3976375"/>
                  <a:pt x="2689255" y="3982823"/>
                </a:cubicBezTo>
                <a:cubicBezTo>
                  <a:pt x="2516219" y="3989271"/>
                  <a:pt x="2331838" y="3983538"/>
                  <a:pt x="2090912" y="3982823"/>
                </a:cubicBezTo>
                <a:cubicBezTo>
                  <a:pt x="1849986" y="3982109"/>
                  <a:pt x="1780122" y="3996522"/>
                  <a:pt x="1606539" y="3982824"/>
                </a:cubicBezTo>
                <a:cubicBezTo>
                  <a:pt x="1432956" y="3969126"/>
                  <a:pt x="1316501" y="3981078"/>
                  <a:pt x="1122166" y="3982824"/>
                </a:cubicBezTo>
                <a:cubicBezTo>
                  <a:pt x="927831" y="3984570"/>
                  <a:pt x="766372" y="3984249"/>
                  <a:pt x="438346" y="3982824"/>
                </a:cubicBezTo>
                <a:cubicBezTo>
                  <a:pt x="446975" y="4070066"/>
                  <a:pt x="428986" y="4099216"/>
                  <a:pt x="438346" y="4201997"/>
                </a:cubicBezTo>
                <a:cubicBezTo>
                  <a:pt x="441854" y="4335340"/>
                  <a:pt x="369950" y="4417399"/>
                  <a:pt x="219173" y="4421170"/>
                </a:cubicBezTo>
                <a:cubicBezTo>
                  <a:pt x="105387" y="4433898"/>
                  <a:pt x="1684" y="4344241"/>
                  <a:pt x="0" y="4201997"/>
                </a:cubicBezTo>
                <a:cubicBezTo>
                  <a:pt x="-17943" y="4052644"/>
                  <a:pt x="-14397" y="3911295"/>
                  <a:pt x="0" y="3682140"/>
                </a:cubicBezTo>
                <a:cubicBezTo>
                  <a:pt x="14397" y="3452985"/>
                  <a:pt x="23929" y="3259865"/>
                  <a:pt x="0" y="3126839"/>
                </a:cubicBezTo>
                <a:cubicBezTo>
                  <a:pt x="-23929" y="2993813"/>
                  <a:pt x="-13989" y="2761307"/>
                  <a:pt x="0" y="2500648"/>
                </a:cubicBezTo>
                <a:cubicBezTo>
                  <a:pt x="13989" y="2239989"/>
                  <a:pt x="-2162" y="2178077"/>
                  <a:pt x="0" y="1945347"/>
                </a:cubicBezTo>
                <a:cubicBezTo>
                  <a:pt x="2162" y="1712617"/>
                  <a:pt x="-15460" y="1606829"/>
                  <a:pt x="0" y="1460935"/>
                </a:cubicBezTo>
                <a:cubicBezTo>
                  <a:pt x="15460" y="1315041"/>
                  <a:pt x="29394" y="881771"/>
                  <a:pt x="0" y="657520"/>
                </a:cubicBezTo>
                <a:close/>
                <a:moveTo>
                  <a:pt x="3068425" y="438346"/>
                </a:moveTo>
                <a:cubicBezTo>
                  <a:pt x="3142727" y="447051"/>
                  <a:pt x="3226052" y="436622"/>
                  <a:pt x="3287598" y="438346"/>
                </a:cubicBezTo>
                <a:cubicBezTo>
                  <a:pt x="3403917" y="415120"/>
                  <a:pt x="3491977" y="328730"/>
                  <a:pt x="3506771" y="219173"/>
                </a:cubicBezTo>
                <a:moveTo>
                  <a:pt x="3287598" y="438346"/>
                </a:moveTo>
                <a:cubicBezTo>
                  <a:pt x="3282246" y="364588"/>
                  <a:pt x="3284304" y="285840"/>
                  <a:pt x="3287598" y="219173"/>
                </a:cubicBezTo>
                <a:cubicBezTo>
                  <a:pt x="3277628" y="284867"/>
                  <a:pt x="3233097" y="340323"/>
                  <a:pt x="3178011" y="328760"/>
                </a:cubicBezTo>
                <a:cubicBezTo>
                  <a:pt x="3121897" y="324717"/>
                  <a:pt x="3060946" y="280769"/>
                  <a:pt x="3068424" y="219173"/>
                </a:cubicBezTo>
                <a:moveTo>
                  <a:pt x="219173" y="876693"/>
                </a:moveTo>
                <a:cubicBezTo>
                  <a:pt x="222702" y="818337"/>
                  <a:pt x="212946" y="741100"/>
                  <a:pt x="219173" y="657520"/>
                </a:cubicBezTo>
                <a:cubicBezTo>
                  <a:pt x="225737" y="606658"/>
                  <a:pt x="264911" y="543652"/>
                  <a:pt x="328760" y="547933"/>
                </a:cubicBezTo>
                <a:cubicBezTo>
                  <a:pt x="392750" y="547917"/>
                  <a:pt x="440281" y="597626"/>
                  <a:pt x="438347" y="657520"/>
                </a:cubicBezTo>
                <a:cubicBezTo>
                  <a:pt x="431864" y="764503"/>
                  <a:pt x="337870" y="881329"/>
                  <a:pt x="219174" y="876693"/>
                </a:cubicBezTo>
                <a:cubicBezTo>
                  <a:pt x="91253" y="872744"/>
                  <a:pt x="-11889" y="760420"/>
                  <a:pt x="1" y="657520"/>
                </a:cubicBezTo>
                <a:moveTo>
                  <a:pt x="438346" y="657520"/>
                </a:moveTo>
                <a:cubicBezTo>
                  <a:pt x="423008" y="842530"/>
                  <a:pt x="417644" y="1187474"/>
                  <a:pt x="438346" y="1322581"/>
                </a:cubicBezTo>
                <a:cubicBezTo>
                  <a:pt x="459048" y="1457688"/>
                  <a:pt x="438806" y="1763488"/>
                  <a:pt x="438346" y="1887882"/>
                </a:cubicBezTo>
                <a:cubicBezTo>
                  <a:pt x="437886" y="2012276"/>
                  <a:pt x="418173" y="2274667"/>
                  <a:pt x="438346" y="2619449"/>
                </a:cubicBezTo>
                <a:cubicBezTo>
                  <a:pt x="458519" y="2964231"/>
                  <a:pt x="436785" y="3091575"/>
                  <a:pt x="438346" y="3284510"/>
                </a:cubicBezTo>
                <a:cubicBezTo>
                  <a:pt x="439907" y="3477445"/>
                  <a:pt x="427609" y="3688043"/>
                  <a:pt x="438346" y="3982824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i="0" dirty="0">
                <a:solidFill>
                  <a:schemeClr val="tx1"/>
                </a:solidFill>
                <a:effectLst/>
              </a:rPr>
              <a:t>Čišćenje i obnova  </a:t>
            </a:r>
            <a:r>
              <a:rPr lang="hr-HR" sz="2800" b="1" i="0" dirty="0" err="1">
                <a:solidFill>
                  <a:schemeClr val="tx1"/>
                </a:solidFill>
                <a:effectLst/>
              </a:rPr>
              <a:t>Dresdena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 </a:t>
            </a:r>
            <a:endParaRPr lang="hr-HR" sz="28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800" b="1" i="0" dirty="0" smtClean="0">
                <a:solidFill>
                  <a:schemeClr val="tx1"/>
                </a:solidFill>
                <a:effectLst/>
              </a:rPr>
              <a:t>nakon rata</a:t>
            </a:r>
            <a:endParaRPr lang="hr-HR" sz="2400" b="1" i="0" dirty="0">
              <a:solidFill>
                <a:schemeClr val="tx1"/>
              </a:solidFill>
              <a:effectLst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xmlns="" id="{AEC9A5D0-7093-4436-B09C-5FA8EFCC3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758" y="1263191"/>
            <a:ext cx="7558758" cy="5425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7300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2A34EF73-78A0-4386-9870-C37F5F8FD1B8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32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Posljedice </a:t>
            </a:r>
            <a:r>
              <a:rPr lang="hr-HR" sz="3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totalnog rata na stanovništvo </a:t>
            </a:r>
            <a:endParaRPr lang="hr-HR" sz="3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 Drugom svjetskom ratu poginulo više civila nego vojnika – brzo mijenjanje bojišnice, bombardiranja, okrutna strijeljanja, genocid  </a:t>
            </a:r>
          </a:p>
          <a:p>
            <a:pPr marL="342900" lvl="0" indent="-342900" algn="just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genocid</a:t>
            </a: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masovno ubijanje pripadnika neke rase, nacije ili vjere kako bi se fizički uništilo</a:t>
            </a:r>
          </a:p>
          <a:p>
            <a:pPr marL="342900" lvl="0" indent="-342900" algn="just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uništena gospodarstva zaraćenih zemalja</a:t>
            </a:r>
          </a:p>
          <a:p>
            <a:pPr marL="342900" lvl="0" indent="-342900" algn="just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žene rade 'muške' poslove – ravnopravnost spolova, sudjelovale u ratu na području Jugoslavije i SSSR-a </a:t>
            </a:r>
          </a:p>
          <a:p>
            <a:pPr marL="342900" lvl="0" indent="-342900" algn="just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Njemačka – novačenje djece u vojsku pred kraj rata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strateška bombardiranja gradova – uništenje vojnih i industrijskih ciljeva, ali i stambenih četvrti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598818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AC7EE2AC-890B-488A-AC7C-0AF3F020E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392" y="1555423"/>
            <a:ext cx="7895257" cy="4929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 descr="Slika na kojoj se prikazuje odjeća&#10;&#10;Opis je automatski generiran">
            <a:extLst>
              <a:ext uri="{FF2B5EF4-FFF2-40B4-BE49-F238E27FC236}">
                <a16:creationId xmlns:a16="http://schemas.microsoft.com/office/drawing/2014/main" xmlns="" id="{83C4C5B8-DEF8-4943-818A-8AD091E53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9569" y="4435464"/>
            <a:ext cx="1712431" cy="2422536"/>
          </a:xfrm>
          <a:prstGeom prst="rect">
            <a:avLst/>
          </a:prstGeom>
        </p:spPr>
      </p:pic>
      <p:sp>
        <p:nvSpPr>
          <p:cNvPr id="6" name="Oblačić za govor: ovalni 5">
            <a:extLst>
              <a:ext uri="{FF2B5EF4-FFF2-40B4-BE49-F238E27FC236}">
                <a16:creationId xmlns:a16="http://schemas.microsoft.com/office/drawing/2014/main" xmlns="" id="{EE7F7679-F04F-4E83-9B1A-39700EA4F546}"/>
              </a:ext>
            </a:extLst>
          </p:cNvPr>
          <p:cNvSpPr/>
          <p:nvPr/>
        </p:nvSpPr>
        <p:spPr>
          <a:xfrm>
            <a:off x="8050491" y="1300899"/>
            <a:ext cx="3774788" cy="3476960"/>
          </a:xfrm>
          <a:custGeom>
            <a:avLst/>
            <a:gdLst>
              <a:gd name="connsiteX0" fmla="*/ 3078415 w 3774788"/>
              <a:gd name="connsiteY0" fmla="*/ 3687212 h 3476960"/>
              <a:gd name="connsiteX1" fmla="*/ 2482448 w 3774788"/>
              <a:gd name="connsiteY1" fmla="*/ 3388296 h 3476960"/>
              <a:gd name="connsiteX2" fmla="*/ 212235 w 3774788"/>
              <a:gd name="connsiteY2" fmla="*/ 2539412 h 3476960"/>
              <a:gd name="connsiteX3" fmla="*/ 965883 w 3774788"/>
              <a:gd name="connsiteY3" fmla="*/ 221297 h 3476960"/>
              <a:gd name="connsiteX4" fmla="*/ 3348341 w 3774788"/>
              <a:gd name="connsiteY4" fmla="*/ 637816 h 3476960"/>
              <a:gd name="connsiteX5" fmla="*/ 3110090 w 3774788"/>
              <a:gd name="connsiteY5" fmla="*/ 3062839 h 3476960"/>
              <a:gd name="connsiteX6" fmla="*/ 3078415 w 3774788"/>
              <a:gd name="connsiteY6" fmla="*/ 3687212 h 3476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4788" h="3476960" fill="none" extrusionOk="0">
                <a:moveTo>
                  <a:pt x="3078415" y="3687212"/>
                </a:moveTo>
                <a:cubicBezTo>
                  <a:pt x="2877898" y="3556172"/>
                  <a:pt x="2688653" y="3516364"/>
                  <a:pt x="2482448" y="3388296"/>
                </a:cubicBezTo>
                <a:cubicBezTo>
                  <a:pt x="1729850" y="3818300"/>
                  <a:pt x="638679" y="3225524"/>
                  <a:pt x="212235" y="2539412"/>
                </a:cubicBezTo>
                <a:cubicBezTo>
                  <a:pt x="-396398" y="1516285"/>
                  <a:pt x="219073" y="658441"/>
                  <a:pt x="965883" y="221297"/>
                </a:cubicBezTo>
                <a:cubicBezTo>
                  <a:pt x="1601016" y="-331273"/>
                  <a:pt x="2740173" y="175740"/>
                  <a:pt x="3348341" y="637816"/>
                </a:cubicBezTo>
                <a:cubicBezTo>
                  <a:pt x="3824312" y="1381428"/>
                  <a:pt x="3980690" y="2291758"/>
                  <a:pt x="3110090" y="3062839"/>
                </a:cubicBezTo>
                <a:cubicBezTo>
                  <a:pt x="3084698" y="3200169"/>
                  <a:pt x="3106328" y="3458641"/>
                  <a:pt x="3078415" y="3687212"/>
                </a:cubicBezTo>
                <a:close/>
              </a:path>
              <a:path w="3774788" h="3476960" stroke="0" extrusionOk="0">
                <a:moveTo>
                  <a:pt x="3078415" y="3687212"/>
                </a:moveTo>
                <a:cubicBezTo>
                  <a:pt x="2798582" y="3525879"/>
                  <a:pt x="2677803" y="3515534"/>
                  <a:pt x="2482448" y="3388296"/>
                </a:cubicBezTo>
                <a:cubicBezTo>
                  <a:pt x="1498826" y="3539612"/>
                  <a:pt x="615085" y="3274173"/>
                  <a:pt x="212235" y="2539412"/>
                </a:cubicBezTo>
                <a:cubicBezTo>
                  <a:pt x="-244270" y="1763590"/>
                  <a:pt x="50761" y="447294"/>
                  <a:pt x="965883" y="221297"/>
                </a:cubicBezTo>
                <a:cubicBezTo>
                  <a:pt x="1640139" y="-189604"/>
                  <a:pt x="2781935" y="53305"/>
                  <a:pt x="3348341" y="637816"/>
                </a:cubicBezTo>
                <a:cubicBezTo>
                  <a:pt x="3990952" y="1522844"/>
                  <a:pt x="3856644" y="2462921"/>
                  <a:pt x="3110090" y="3062839"/>
                </a:cubicBezTo>
                <a:cubicBezTo>
                  <a:pt x="3113371" y="3281740"/>
                  <a:pt x="3113034" y="3395580"/>
                  <a:pt x="3078415" y="3687212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31552"/>
                      <a:gd name="adj2" fmla="val 5604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</a:rPr>
              <a:t>Kako fotografija djeluje na tebe? Možeš li opisati dječja lica? </a:t>
            </a:r>
          </a:p>
        </p:txBody>
      </p:sp>
      <p:sp>
        <p:nvSpPr>
          <p:cNvPr id="7" name="Oblačić za govor: ovalni 6">
            <a:extLst>
              <a:ext uri="{FF2B5EF4-FFF2-40B4-BE49-F238E27FC236}">
                <a16:creationId xmlns:a16="http://schemas.microsoft.com/office/drawing/2014/main" xmlns="" id="{CA8341E3-3745-4F56-92C2-4C1752308541}"/>
              </a:ext>
            </a:extLst>
          </p:cNvPr>
          <p:cNvSpPr/>
          <p:nvPr/>
        </p:nvSpPr>
        <p:spPr>
          <a:xfrm>
            <a:off x="8050491" y="1300899"/>
            <a:ext cx="3774788" cy="3476960"/>
          </a:xfrm>
          <a:custGeom>
            <a:avLst/>
            <a:gdLst>
              <a:gd name="connsiteX0" fmla="*/ 3078415 w 3774788"/>
              <a:gd name="connsiteY0" fmla="*/ 3687212 h 3476960"/>
              <a:gd name="connsiteX1" fmla="*/ 2482448 w 3774788"/>
              <a:gd name="connsiteY1" fmla="*/ 3388296 h 3476960"/>
              <a:gd name="connsiteX2" fmla="*/ 212235 w 3774788"/>
              <a:gd name="connsiteY2" fmla="*/ 2539412 h 3476960"/>
              <a:gd name="connsiteX3" fmla="*/ 965883 w 3774788"/>
              <a:gd name="connsiteY3" fmla="*/ 221297 h 3476960"/>
              <a:gd name="connsiteX4" fmla="*/ 3348341 w 3774788"/>
              <a:gd name="connsiteY4" fmla="*/ 637816 h 3476960"/>
              <a:gd name="connsiteX5" fmla="*/ 3110090 w 3774788"/>
              <a:gd name="connsiteY5" fmla="*/ 3062839 h 3476960"/>
              <a:gd name="connsiteX6" fmla="*/ 3078415 w 3774788"/>
              <a:gd name="connsiteY6" fmla="*/ 3687212 h 3476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4788" h="3476960" fill="none" extrusionOk="0">
                <a:moveTo>
                  <a:pt x="3078415" y="3687212"/>
                </a:moveTo>
                <a:cubicBezTo>
                  <a:pt x="2877898" y="3556172"/>
                  <a:pt x="2688653" y="3516364"/>
                  <a:pt x="2482448" y="3388296"/>
                </a:cubicBezTo>
                <a:cubicBezTo>
                  <a:pt x="1729850" y="3818300"/>
                  <a:pt x="638679" y="3225524"/>
                  <a:pt x="212235" y="2539412"/>
                </a:cubicBezTo>
                <a:cubicBezTo>
                  <a:pt x="-396398" y="1516285"/>
                  <a:pt x="219073" y="658441"/>
                  <a:pt x="965883" y="221297"/>
                </a:cubicBezTo>
                <a:cubicBezTo>
                  <a:pt x="1601016" y="-331273"/>
                  <a:pt x="2740173" y="175740"/>
                  <a:pt x="3348341" y="637816"/>
                </a:cubicBezTo>
                <a:cubicBezTo>
                  <a:pt x="3824312" y="1381428"/>
                  <a:pt x="3980690" y="2291758"/>
                  <a:pt x="3110090" y="3062839"/>
                </a:cubicBezTo>
                <a:cubicBezTo>
                  <a:pt x="3084698" y="3200169"/>
                  <a:pt x="3106328" y="3458641"/>
                  <a:pt x="3078415" y="3687212"/>
                </a:cubicBezTo>
                <a:close/>
              </a:path>
              <a:path w="3774788" h="3476960" stroke="0" extrusionOk="0">
                <a:moveTo>
                  <a:pt x="3078415" y="3687212"/>
                </a:moveTo>
                <a:cubicBezTo>
                  <a:pt x="2798582" y="3525879"/>
                  <a:pt x="2677803" y="3515534"/>
                  <a:pt x="2482448" y="3388296"/>
                </a:cubicBezTo>
                <a:cubicBezTo>
                  <a:pt x="1498826" y="3539612"/>
                  <a:pt x="615085" y="3274173"/>
                  <a:pt x="212235" y="2539412"/>
                </a:cubicBezTo>
                <a:cubicBezTo>
                  <a:pt x="-244270" y="1763590"/>
                  <a:pt x="50761" y="447294"/>
                  <a:pt x="965883" y="221297"/>
                </a:cubicBezTo>
                <a:cubicBezTo>
                  <a:pt x="1640139" y="-189604"/>
                  <a:pt x="2781935" y="53305"/>
                  <a:pt x="3348341" y="637816"/>
                </a:cubicBezTo>
                <a:cubicBezTo>
                  <a:pt x="3990952" y="1522844"/>
                  <a:pt x="3856644" y="2462921"/>
                  <a:pt x="3110090" y="3062839"/>
                </a:cubicBezTo>
                <a:cubicBezTo>
                  <a:pt x="3113371" y="3281740"/>
                  <a:pt x="3113034" y="3395580"/>
                  <a:pt x="3078415" y="3687212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31552"/>
                      <a:gd name="adj2" fmla="val 5604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tx1"/>
                </a:solidFill>
              </a:rPr>
              <a:t>Probaj si zamisliti strašnu sliku da ostaneš bez svog doma u ratu. Što bi ti i tvoja obitelj učinili?</a:t>
            </a:r>
          </a:p>
        </p:txBody>
      </p:sp>
    </p:spTree>
    <p:extLst>
      <p:ext uri="{BB962C8B-B14F-4D97-AF65-F5344CB8AC3E}">
        <p14:creationId xmlns:p14="http://schemas.microsoft.com/office/powerpoint/2010/main" xmlns="" val="220926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23A6C88B-698C-4D8B-9767-9AB71A7E3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6330" y="2690828"/>
            <a:ext cx="2945670" cy="4167172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98DBC4B4-2F7E-4646-96B7-D14F5A537E64}"/>
              </a:ext>
            </a:extLst>
          </p:cNvPr>
          <p:cNvSpPr/>
          <p:nvPr/>
        </p:nvSpPr>
        <p:spPr>
          <a:xfrm>
            <a:off x="65988" y="1168924"/>
            <a:ext cx="9869864" cy="5587036"/>
          </a:xfrm>
          <a:custGeom>
            <a:avLst/>
            <a:gdLst>
              <a:gd name="connsiteX0" fmla="*/ 10250446 w 9869864"/>
              <a:gd name="connsiteY0" fmla="*/ 2325604 h 5587036"/>
              <a:gd name="connsiteX1" fmla="*/ 9866355 w 9869864"/>
              <a:gd name="connsiteY1" fmla="*/ 2898849 h 5587036"/>
              <a:gd name="connsiteX2" fmla="*/ 5030906 w 9869864"/>
              <a:gd name="connsiteY2" fmla="*/ 5586508 h 5587036"/>
              <a:gd name="connsiteX3" fmla="*/ 61613 w 9869864"/>
              <a:gd name="connsiteY3" fmla="*/ 3233569 h 5587036"/>
              <a:gd name="connsiteX4" fmla="*/ 4526252 w 9869864"/>
              <a:gd name="connsiteY4" fmla="*/ 9594 h 5587036"/>
              <a:gd name="connsiteX5" fmla="*/ 9576972 w 9869864"/>
              <a:gd name="connsiteY5" fmla="*/ 1845451 h 5587036"/>
              <a:gd name="connsiteX6" fmla="*/ 9927178 w 9869864"/>
              <a:gd name="connsiteY6" fmla="*/ 2095131 h 5587036"/>
              <a:gd name="connsiteX7" fmla="*/ 10250446 w 9869864"/>
              <a:gd name="connsiteY7" fmla="*/ 2325604 h 5587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869864" h="5587036" fill="none" extrusionOk="0">
                <a:moveTo>
                  <a:pt x="10250446" y="2325604"/>
                </a:moveTo>
                <a:cubicBezTo>
                  <a:pt x="10091481" y="2623350"/>
                  <a:pt x="10028635" y="2612920"/>
                  <a:pt x="9866355" y="2898849"/>
                </a:cubicBezTo>
                <a:cubicBezTo>
                  <a:pt x="9345592" y="4148535"/>
                  <a:pt x="7744509" y="5564092"/>
                  <a:pt x="5030906" y="5586508"/>
                </a:cubicBezTo>
                <a:cubicBezTo>
                  <a:pt x="2270279" y="5588901"/>
                  <a:pt x="533744" y="4685404"/>
                  <a:pt x="61613" y="3233569"/>
                </a:cubicBezTo>
                <a:cubicBezTo>
                  <a:pt x="-100601" y="1391096"/>
                  <a:pt x="1688413" y="-109611"/>
                  <a:pt x="4526252" y="9594"/>
                </a:cubicBezTo>
                <a:cubicBezTo>
                  <a:pt x="6873165" y="186538"/>
                  <a:pt x="8633990" y="358903"/>
                  <a:pt x="9576972" y="1845451"/>
                </a:cubicBezTo>
                <a:cubicBezTo>
                  <a:pt x="9662807" y="1900164"/>
                  <a:pt x="9807856" y="1984344"/>
                  <a:pt x="9927178" y="2095131"/>
                </a:cubicBezTo>
                <a:cubicBezTo>
                  <a:pt x="10046501" y="2205918"/>
                  <a:pt x="10098539" y="2224533"/>
                  <a:pt x="10250446" y="2325604"/>
                </a:cubicBezTo>
                <a:close/>
              </a:path>
              <a:path w="9869864" h="5587036" stroke="0" extrusionOk="0">
                <a:moveTo>
                  <a:pt x="10250446" y="2325604"/>
                </a:moveTo>
                <a:cubicBezTo>
                  <a:pt x="10097194" y="2542062"/>
                  <a:pt x="10033806" y="2638933"/>
                  <a:pt x="9866355" y="2898849"/>
                </a:cubicBezTo>
                <a:cubicBezTo>
                  <a:pt x="9510113" y="4083917"/>
                  <a:pt x="7313767" y="5237163"/>
                  <a:pt x="5030906" y="5586508"/>
                </a:cubicBezTo>
                <a:cubicBezTo>
                  <a:pt x="2577694" y="5649185"/>
                  <a:pt x="429354" y="4426827"/>
                  <a:pt x="61613" y="3233569"/>
                </a:cubicBezTo>
                <a:cubicBezTo>
                  <a:pt x="-790357" y="1630546"/>
                  <a:pt x="1697418" y="316289"/>
                  <a:pt x="4526252" y="9594"/>
                </a:cubicBezTo>
                <a:cubicBezTo>
                  <a:pt x="6730951" y="236398"/>
                  <a:pt x="8535362" y="763399"/>
                  <a:pt x="9576972" y="1845451"/>
                </a:cubicBezTo>
                <a:cubicBezTo>
                  <a:pt x="9719788" y="1934578"/>
                  <a:pt x="9791018" y="1977892"/>
                  <a:pt x="9900240" y="2075924"/>
                </a:cubicBezTo>
                <a:cubicBezTo>
                  <a:pt x="10009462" y="2173956"/>
                  <a:pt x="10183102" y="2256707"/>
                  <a:pt x="10250446" y="2325604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53856"/>
                      <a:gd name="adj2" fmla="val -837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</a:pPr>
            <a:r>
              <a:rPr lang="hr-HR" sz="28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ročitaj tekst </a:t>
            </a:r>
            <a:r>
              <a:rPr lang="hr-HR" sz="2800" b="1" i="1" dirty="0">
                <a:solidFill>
                  <a:schemeClr val="tx1"/>
                </a:solidFill>
              </a:rPr>
              <a:t>Posljedice totalnog rata za civilno </a:t>
            </a:r>
            <a:endParaRPr lang="hr-HR" sz="2800" b="1" i="1" dirty="0" smtClean="0">
              <a:solidFill>
                <a:schemeClr val="tx1"/>
              </a:solidFill>
            </a:endParaRPr>
          </a:p>
          <a:p>
            <a:pPr algn="ctr">
              <a:lnSpc>
                <a:spcPct val="115000"/>
              </a:lnSpc>
            </a:pPr>
            <a:r>
              <a:rPr lang="hr-HR" sz="2800" b="1" i="1" dirty="0" smtClean="0">
                <a:solidFill>
                  <a:schemeClr val="tx1"/>
                </a:solidFill>
              </a:rPr>
              <a:t>stanovništvo </a:t>
            </a:r>
            <a:r>
              <a:rPr lang="hr-HR" sz="2800" b="1" dirty="0">
                <a:solidFill>
                  <a:schemeClr val="tx1"/>
                </a:solidFill>
              </a:rPr>
              <a:t>(U/str. 116) </a:t>
            </a: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 odgovori na pitanja u bilježnicu:</a:t>
            </a:r>
          </a:p>
          <a:p>
            <a:pPr marL="514350" lvl="0" indent="-514350" algn="ctr">
              <a:buAutoNum type="arabicPeriod"/>
            </a:pPr>
            <a:r>
              <a:rPr lang="hr-HR" sz="2800" dirty="0">
                <a:solidFill>
                  <a:schemeClr val="tx1"/>
                </a:solidFill>
              </a:rPr>
              <a:t>Koja su tri glavna razloga za ogroman broj stradalih civila u Drugom svjetskom ratu?</a:t>
            </a:r>
          </a:p>
          <a:p>
            <a:pPr marL="514350" lvl="0" indent="-514350" algn="ctr">
              <a:buAutoNum type="arabicPeriod"/>
            </a:pPr>
            <a:r>
              <a:rPr lang="hr-HR" sz="2800" dirty="0">
                <a:solidFill>
                  <a:schemeClr val="tx1"/>
                </a:solidFill>
              </a:rPr>
              <a:t>Što je genocid?</a:t>
            </a:r>
          </a:p>
          <a:p>
            <a:pPr marL="514350" lvl="0" indent="-514350" algn="ctr">
              <a:buAutoNum type="arabicPeriod"/>
            </a:pPr>
            <a:r>
              <a:rPr lang="hr-HR" sz="2800" dirty="0">
                <a:solidFill>
                  <a:schemeClr val="tx1"/>
                </a:solidFill>
              </a:rPr>
              <a:t>Kako je rat djelovao na gospodarstvo zaraćenih zemalja?</a:t>
            </a:r>
          </a:p>
          <a:p>
            <a:pPr marL="514350" lvl="0" indent="-514350" algn="ctr">
              <a:buAutoNum type="arabicPeriod"/>
            </a:pPr>
            <a:r>
              <a:rPr lang="hr-HR" sz="2800" dirty="0">
                <a:solidFill>
                  <a:schemeClr val="tx1"/>
                </a:solidFill>
              </a:rPr>
              <a:t>Kako je rat promijenio status žena?</a:t>
            </a:r>
          </a:p>
        </p:txBody>
      </p:sp>
    </p:spTree>
    <p:extLst>
      <p:ext uri="{BB962C8B-B14F-4D97-AF65-F5344CB8AC3E}">
        <p14:creationId xmlns:p14="http://schemas.microsoft.com/office/powerpoint/2010/main" xmlns="" val="2368284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E8E84B9C-5BD8-4F5F-8161-54AD09EE962B}"/>
              </a:ext>
            </a:extLst>
          </p:cNvPr>
          <p:cNvSpPr txBox="1"/>
          <p:nvPr/>
        </p:nvSpPr>
        <p:spPr>
          <a:xfrm>
            <a:off x="5972451" y="1184217"/>
            <a:ext cx="5998355" cy="5632311"/>
          </a:xfrm>
          <a:custGeom>
            <a:avLst/>
            <a:gdLst>
              <a:gd name="connsiteX0" fmla="*/ 0 w 5998355"/>
              <a:gd name="connsiteY0" fmla="*/ 0 h 5632311"/>
              <a:gd name="connsiteX1" fmla="*/ 539852 w 5998355"/>
              <a:gd name="connsiteY1" fmla="*/ 0 h 5632311"/>
              <a:gd name="connsiteX2" fmla="*/ 959737 w 5998355"/>
              <a:gd name="connsiteY2" fmla="*/ 0 h 5632311"/>
              <a:gd name="connsiteX3" fmla="*/ 1679539 w 5998355"/>
              <a:gd name="connsiteY3" fmla="*/ 0 h 5632311"/>
              <a:gd name="connsiteX4" fmla="*/ 2099424 w 5998355"/>
              <a:gd name="connsiteY4" fmla="*/ 0 h 5632311"/>
              <a:gd name="connsiteX5" fmla="*/ 2819227 w 5998355"/>
              <a:gd name="connsiteY5" fmla="*/ 0 h 5632311"/>
              <a:gd name="connsiteX6" fmla="*/ 3539029 w 5998355"/>
              <a:gd name="connsiteY6" fmla="*/ 0 h 5632311"/>
              <a:gd name="connsiteX7" fmla="*/ 3958914 w 5998355"/>
              <a:gd name="connsiteY7" fmla="*/ 0 h 5632311"/>
              <a:gd name="connsiteX8" fmla="*/ 4498766 w 5998355"/>
              <a:gd name="connsiteY8" fmla="*/ 0 h 5632311"/>
              <a:gd name="connsiteX9" fmla="*/ 5218569 w 5998355"/>
              <a:gd name="connsiteY9" fmla="*/ 0 h 5632311"/>
              <a:gd name="connsiteX10" fmla="*/ 5998355 w 5998355"/>
              <a:gd name="connsiteY10" fmla="*/ 0 h 5632311"/>
              <a:gd name="connsiteX11" fmla="*/ 5998355 w 5998355"/>
              <a:gd name="connsiteY11" fmla="*/ 450585 h 5632311"/>
              <a:gd name="connsiteX12" fmla="*/ 5998355 w 5998355"/>
              <a:gd name="connsiteY12" fmla="*/ 901170 h 5632311"/>
              <a:gd name="connsiteX13" fmla="*/ 5998355 w 5998355"/>
              <a:gd name="connsiteY13" fmla="*/ 1351755 h 5632311"/>
              <a:gd name="connsiteX14" fmla="*/ 5998355 w 5998355"/>
              <a:gd name="connsiteY14" fmla="*/ 1802340 h 5632311"/>
              <a:gd name="connsiteX15" fmla="*/ 5998355 w 5998355"/>
              <a:gd name="connsiteY15" fmla="*/ 2196601 h 5632311"/>
              <a:gd name="connsiteX16" fmla="*/ 5998355 w 5998355"/>
              <a:gd name="connsiteY16" fmla="*/ 2816156 h 5632311"/>
              <a:gd name="connsiteX17" fmla="*/ 5998355 w 5998355"/>
              <a:gd name="connsiteY17" fmla="*/ 3323063 h 5632311"/>
              <a:gd name="connsiteX18" fmla="*/ 5998355 w 5998355"/>
              <a:gd name="connsiteY18" fmla="*/ 3717325 h 5632311"/>
              <a:gd name="connsiteX19" fmla="*/ 5998355 w 5998355"/>
              <a:gd name="connsiteY19" fmla="*/ 4224233 h 5632311"/>
              <a:gd name="connsiteX20" fmla="*/ 5998355 w 5998355"/>
              <a:gd name="connsiteY20" fmla="*/ 4843787 h 5632311"/>
              <a:gd name="connsiteX21" fmla="*/ 5998355 w 5998355"/>
              <a:gd name="connsiteY21" fmla="*/ 5632311 h 5632311"/>
              <a:gd name="connsiteX22" fmla="*/ 5278552 w 5998355"/>
              <a:gd name="connsiteY22" fmla="*/ 5632311 h 5632311"/>
              <a:gd name="connsiteX23" fmla="*/ 4618733 w 5998355"/>
              <a:gd name="connsiteY23" fmla="*/ 5632311 h 5632311"/>
              <a:gd name="connsiteX24" fmla="*/ 3958914 w 5998355"/>
              <a:gd name="connsiteY24" fmla="*/ 5632311 h 5632311"/>
              <a:gd name="connsiteX25" fmla="*/ 3239112 w 5998355"/>
              <a:gd name="connsiteY25" fmla="*/ 5632311 h 5632311"/>
              <a:gd name="connsiteX26" fmla="*/ 2759243 w 5998355"/>
              <a:gd name="connsiteY26" fmla="*/ 5632311 h 5632311"/>
              <a:gd name="connsiteX27" fmla="*/ 2279375 w 5998355"/>
              <a:gd name="connsiteY27" fmla="*/ 5632311 h 5632311"/>
              <a:gd name="connsiteX28" fmla="*/ 1619556 w 5998355"/>
              <a:gd name="connsiteY28" fmla="*/ 5632311 h 5632311"/>
              <a:gd name="connsiteX29" fmla="*/ 1199671 w 5998355"/>
              <a:gd name="connsiteY29" fmla="*/ 5632311 h 5632311"/>
              <a:gd name="connsiteX30" fmla="*/ 779786 w 5998355"/>
              <a:gd name="connsiteY30" fmla="*/ 5632311 h 5632311"/>
              <a:gd name="connsiteX31" fmla="*/ 0 w 5998355"/>
              <a:gd name="connsiteY31" fmla="*/ 5632311 h 5632311"/>
              <a:gd name="connsiteX32" fmla="*/ 0 w 5998355"/>
              <a:gd name="connsiteY32" fmla="*/ 4956434 h 5632311"/>
              <a:gd name="connsiteX33" fmla="*/ 0 w 5998355"/>
              <a:gd name="connsiteY33" fmla="*/ 4280556 h 5632311"/>
              <a:gd name="connsiteX34" fmla="*/ 0 w 5998355"/>
              <a:gd name="connsiteY34" fmla="*/ 3773648 h 5632311"/>
              <a:gd name="connsiteX35" fmla="*/ 0 w 5998355"/>
              <a:gd name="connsiteY35" fmla="*/ 3154094 h 5632311"/>
              <a:gd name="connsiteX36" fmla="*/ 0 w 5998355"/>
              <a:gd name="connsiteY36" fmla="*/ 2534540 h 5632311"/>
              <a:gd name="connsiteX37" fmla="*/ 0 w 5998355"/>
              <a:gd name="connsiteY37" fmla="*/ 1914986 h 5632311"/>
              <a:gd name="connsiteX38" fmla="*/ 0 w 5998355"/>
              <a:gd name="connsiteY38" fmla="*/ 1351755 h 5632311"/>
              <a:gd name="connsiteX39" fmla="*/ 0 w 5998355"/>
              <a:gd name="connsiteY39" fmla="*/ 675877 h 5632311"/>
              <a:gd name="connsiteX40" fmla="*/ 0 w 5998355"/>
              <a:gd name="connsiteY40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998355" h="5632311" fill="none" extrusionOk="0">
                <a:moveTo>
                  <a:pt x="0" y="0"/>
                </a:moveTo>
                <a:cubicBezTo>
                  <a:pt x="259893" y="-61419"/>
                  <a:pt x="283840" y="922"/>
                  <a:pt x="539852" y="0"/>
                </a:cubicBezTo>
                <a:cubicBezTo>
                  <a:pt x="795864" y="-922"/>
                  <a:pt x="840578" y="15009"/>
                  <a:pt x="959737" y="0"/>
                </a:cubicBezTo>
                <a:cubicBezTo>
                  <a:pt x="1078897" y="-15009"/>
                  <a:pt x="1404990" y="28546"/>
                  <a:pt x="1679539" y="0"/>
                </a:cubicBezTo>
                <a:cubicBezTo>
                  <a:pt x="1954088" y="-28546"/>
                  <a:pt x="1987966" y="18950"/>
                  <a:pt x="2099424" y="0"/>
                </a:cubicBezTo>
                <a:cubicBezTo>
                  <a:pt x="2210883" y="-18950"/>
                  <a:pt x="2602230" y="3248"/>
                  <a:pt x="2819227" y="0"/>
                </a:cubicBezTo>
                <a:cubicBezTo>
                  <a:pt x="3036224" y="-3248"/>
                  <a:pt x="3301793" y="55595"/>
                  <a:pt x="3539029" y="0"/>
                </a:cubicBezTo>
                <a:cubicBezTo>
                  <a:pt x="3776265" y="-55595"/>
                  <a:pt x="3769174" y="23327"/>
                  <a:pt x="3958914" y="0"/>
                </a:cubicBezTo>
                <a:cubicBezTo>
                  <a:pt x="4148655" y="-23327"/>
                  <a:pt x="4260434" y="28116"/>
                  <a:pt x="4498766" y="0"/>
                </a:cubicBezTo>
                <a:cubicBezTo>
                  <a:pt x="4737098" y="-28116"/>
                  <a:pt x="4978646" y="83821"/>
                  <a:pt x="5218569" y="0"/>
                </a:cubicBezTo>
                <a:cubicBezTo>
                  <a:pt x="5458492" y="-83821"/>
                  <a:pt x="5680291" y="51886"/>
                  <a:pt x="5998355" y="0"/>
                </a:cubicBezTo>
                <a:cubicBezTo>
                  <a:pt x="6051996" y="213929"/>
                  <a:pt x="5978858" y="307701"/>
                  <a:pt x="5998355" y="450585"/>
                </a:cubicBezTo>
                <a:cubicBezTo>
                  <a:pt x="6017852" y="593470"/>
                  <a:pt x="5951338" y="759455"/>
                  <a:pt x="5998355" y="901170"/>
                </a:cubicBezTo>
                <a:cubicBezTo>
                  <a:pt x="6045372" y="1042885"/>
                  <a:pt x="5991652" y="1223177"/>
                  <a:pt x="5998355" y="1351755"/>
                </a:cubicBezTo>
                <a:cubicBezTo>
                  <a:pt x="6005058" y="1480333"/>
                  <a:pt x="5969639" y="1683198"/>
                  <a:pt x="5998355" y="1802340"/>
                </a:cubicBezTo>
                <a:cubicBezTo>
                  <a:pt x="6027071" y="1921483"/>
                  <a:pt x="5962810" y="2035553"/>
                  <a:pt x="5998355" y="2196601"/>
                </a:cubicBezTo>
                <a:cubicBezTo>
                  <a:pt x="6033900" y="2357649"/>
                  <a:pt x="5974088" y="2562040"/>
                  <a:pt x="5998355" y="2816156"/>
                </a:cubicBezTo>
                <a:cubicBezTo>
                  <a:pt x="6022622" y="3070272"/>
                  <a:pt x="5946482" y="3107475"/>
                  <a:pt x="5998355" y="3323063"/>
                </a:cubicBezTo>
                <a:cubicBezTo>
                  <a:pt x="6050228" y="3538651"/>
                  <a:pt x="5991063" y="3573008"/>
                  <a:pt x="5998355" y="3717325"/>
                </a:cubicBezTo>
                <a:cubicBezTo>
                  <a:pt x="6005647" y="3861642"/>
                  <a:pt x="5986207" y="4063677"/>
                  <a:pt x="5998355" y="4224233"/>
                </a:cubicBezTo>
                <a:cubicBezTo>
                  <a:pt x="6010503" y="4384789"/>
                  <a:pt x="5979426" y="4636668"/>
                  <a:pt x="5998355" y="4843787"/>
                </a:cubicBezTo>
                <a:cubicBezTo>
                  <a:pt x="6017284" y="5050906"/>
                  <a:pt x="5995316" y="5345567"/>
                  <a:pt x="5998355" y="5632311"/>
                </a:cubicBezTo>
                <a:cubicBezTo>
                  <a:pt x="5817503" y="5695491"/>
                  <a:pt x="5511790" y="5552210"/>
                  <a:pt x="5278552" y="5632311"/>
                </a:cubicBezTo>
                <a:cubicBezTo>
                  <a:pt x="5045314" y="5712412"/>
                  <a:pt x="4852061" y="5602076"/>
                  <a:pt x="4618733" y="5632311"/>
                </a:cubicBezTo>
                <a:cubicBezTo>
                  <a:pt x="4385405" y="5662546"/>
                  <a:pt x="4173939" y="5567485"/>
                  <a:pt x="3958914" y="5632311"/>
                </a:cubicBezTo>
                <a:cubicBezTo>
                  <a:pt x="3743889" y="5697137"/>
                  <a:pt x="3572934" y="5610481"/>
                  <a:pt x="3239112" y="5632311"/>
                </a:cubicBezTo>
                <a:cubicBezTo>
                  <a:pt x="2905290" y="5654141"/>
                  <a:pt x="2892414" y="5625678"/>
                  <a:pt x="2759243" y="5632311"/>
                </a:cubicBezTo>
                <a:cubicBezTo>
                  <a:pt x="2626072" y="5638944"/>
                  <a:pt x="2381086" y="5588600"/>
                  <a:pt x="2279375" y="5632311"/>
                </a:cubicBezTo>
                <a:cubicBezTo>
                  <a:pt x="2177664" y="5676022"/>
                  <a:pt x="1865794" y="5599173"/>
                  <a:pt x="1619556" y="5632311"/>
                </a:cubicBezTo>
                <a:cubicBezTo>
                  <a:pt x="1373318" y="5665449"/>
                  <a:pt x="1305160" y="5597398"/>
                  <a:pt x="1199671" y="5632311"/>
                </a:cubicBezTo>
                <a:cubicBezTo>
                  <a:pt x="1094182" y="5667224"/>
                  <a:pt x="967759" y="5624325"/>
                  <a:pt x="779786" y="5632311"/>
                </a:cubicBezTo>
                <a:cubicBezTo>
                  <a:pt x="591814" y="5640297"/>
                  <a:pt x="375646" y="5601907"/>
                  <a:pt x="0" y="5632311"/>
                </a:cubicBezTo>
                <a:cubicBezTo>
                  <a:pt x="-606" y="5350766"/>
                  <a:pt x="73509" y="5197816"/>
                  <a:pt x="0" y="4956434"/>
                </a:cubicBezTo>
                <a:cubicBezTo>
                  <a:pt x="-73509" y="4715052"/>
                  <a:pt x="66132" y="4426670"/>
                  <a:pt x="0" y="4280556"/>
                </a:cubicBezTo>
                <a:cubicBezTo>
                  <a:pt x="-66132" y="4134442"/>
                  <a:pt x="17960" y="3930363"/>
                  <a:pt x="0" y="3773648"/>
                </a:cubicBezTo>
                <a:cubicBezTo>
                  <a:pt x="-17960" y="3616933"/>
                  <a:pt x="50457" y="3359124"/>
                  <a:pt x="0" y="3154094"/>
                </a:cubicBezTo>
                <a:cubicBezTo>
                  <a:pt x="-50457" y="2949064"/>
                  <a:pt x="13582" y="2820562"/>
                  <a:pt x="0" y="2534540"/>
                </a:cubicBezTo>
                <a:cubicBezTo>
                  <a:pt x="-13582" y="2248518"/>
                  <a:pt x="18010" y="2157002"/>
                  <a:pt x="0" y="1914986"/>
                </a:cubicBezTo>
                <a:cubicBezTo>
                  <a:pt x="-18010" y="1672970"/>
                  <a:pt x="58896" y="1477946"/>
                  <a:pt x="0" y="1351755"/>
                </a:cubicBezTo>
                <a:cubicBezTo>
                  <a:pt x="-58896" y="1225564"/>
                  <a:pt x="70309" y="915850"/>
                  <a:pt x="0" y="675877"/>
                </a:cubicBezTo>
                <a:cubicBezTo>
                  <a:pt x="-70309" y="435904"/>
                  <a:pt x="23860" y="181039"/>
                  <a:pt x="0" y="0"/>
                </a:cubicBezTo>
                <a:close/>
              </a:path>
              <a:path w="5998355" h="5632311" stroke="0" extrusionOk="0">
                <a:moveTo>
                  <a:pt x="0" y="0"/>
                </a:moveTo>
                <a:cubicBezTo>
                  <a:pt x="177592" y="-6387"/>
                  <a:pt x="218715" y="20150"/>
                  <a:pt x="419885" y="0"/>
                </a:cubicBezTo>
                <a:cubicBezTo>
                  <a:pt x="621055" y="-20150"/>
                  <a:pt x="748539" y="25889"/>
                  <a:pt x="899753" y="0"/>
                </a:cubicBezTo>
                <a:cubicBezTo>
                  <a:pt x="1050967" y="-25889"/>
                  <a:pt x="1300746" y="47261"/>
                  <a:pt x="1499589" y="0"/>
                </a:cubicBezTo>
                <a:cubicBezTo>
                  <a:pt x="1698432" y="-47261"/>
                  <a:pt x="1804428" y="69011"/>
                  <a:pt x="2099424" y="0"/>
                </a:cubicBezTo>
                <a:cubicBezTo>
                  <a:pt x="2394420" y="-69011"/>
                  <a:pt x="2500843" y="50088"/>
                  <a:pt x="2699260" y="0"/>
                </a:cubicBezTo>
                <a:cubicBezTo>
                  <a:pt x="2897677" y="-50088"/>
                  <a:pt x="2951874" y="38894"/>
                  <a:pt x="3179128" y="0"/>
                </a:cubicBezTo>
                <a:cubicBezTo>
                  <a:pt x="3406382" y="-38894"/>
                  <a:pt x="3521888" y="52770"/>
                  <a:pt x="3718980" y="0"/>
                </a:cubicBezTo>
                <a:cubicBezTo>
                  <a:pt x="3916072" y="-52770"/>
                  <a:pt x="4155926" y="7691"/>
                  <a:pt x="4378799" y="0"/>
                </a:cubicBezTo>
                <a:cubicBezTo>
                  <a:pt x="4601672" y="-7691"/>
                  <a:pt x="4704946" y="4021"/>
                  <a:pt x="4858668" y="0"/>
                </a:cubicBezTo>
                <a:cubicBezTo>
                  <a:pt x="5012390" y="-4021"/>
                  <a:pt x="5160220" y="40900"/>
                  <a:pt x="5458503" y="0"/>
                </a:cubicBezTo>
                <a:cubicBezTo>
                  <a:pt x="5756786" y="-40900"/>
                  <a:pt x="5871766" y="20718"/>
                  <a:pt x="5998355" y="0"/>
                </a:cubicBezTo>
                <a:cubicBezTo>
                  <a:pt x="6008249" y="146666"/>
                  <a:pt x="5959109" y="400962"/>
                  <a:pt x="5998355" y="506908"/>
                </a:cubicBezTo>
                <a:cubicBezTo>
                  <a:pt x="6037601" y="612854"/>
                  <a:pt x="5938548" y="987136"/>
                  <a:pt x="5998355" y="1182785"/>
                </a:cubicBezTo>
                <a:cubicBezTo>
                  <a:pt x="6058162" y="1378434"/>
                  <a:pt x="5941958" y="1540005"/>
                  <a:pt x="5998355" y="1746016"/>
                </a:cubicBezTo>
                <a:cubicBezTo>
                  <a:pt x="6054752" y="1952027"/>
                  <a:pt x="5938723" y="2000454"/>
                  <a:pt x="5998355" y="2252924"/>
                </a:cubicBezTo>
                <a:cubicBezTo>
                  <a:pt x="6057987" y="2505394"/>
                  <a:pt x="5977082" y="2556477"/>
                  <a:pt x="5998355" y="2816156"/>
                </a:cubicBezTo>
                <a:cubicBezTo>
                  <a:pt x="6019628" y="3075835"/>
                  <a:pt x="5943666" y="3335395"/>
                  <a:pt x="5998355" y="3492033"/>
                </a:cubicBezTo>
                <a:cubicBezTo>
                  <a:pt x="6053044" y="3648671"/>
                  <a:pt x="5996629" y="4013583"/>
                  <a:pt x="5998355" y="4167910"/>
                </a:cubicBezTo>
                <a:cubicBezTo>
                  <a:pt x="6000081" y="4322237"/>
                  <a:pt x="5989025" y="4382083"/>
                  <a:pt x="5998355" y="4562172"/>
                </a:cubicBezTo>
                <a:cubicBezTo>
                  <a:pt x="6007685" y="4742261"/>
                  <a:pt x="5979707" y="4874421"/>
                  <a:pt x="5998355" y="5069080"/>
                </a:cubicBezTo>
                <a:cubicBezTo>
                  <a:pt x="6017003" y="5263739"/>
                  <a:pt x="5978178" y="5446785"/>
                  <a:pt x="5998355" y="5632311"/>
                </a:cubicBezTo>
                <a:cubicBezTo>
                  <a:pt x="5871868" y="5635132"/>
                  <a:pt x="5669299" y="5625654"/>
                  <a:pt x="5578470" y="5632311"/>
                </a:cubicBezTo>
                <a:cubicBezTo>
                  <a:pt x="5487642" y="5638968"/>
                  <a:pt x="5173826" y="5572323"/>
                  <a:pt x="4978635" y="5632311"/>
                </a:cubicBezTo>
                <a:cubicBezTo>
                  <a:pt x="4783445" y="5692299"/>
                  <a:pt x="4615022" y="5576731"/>
                  <a:pt x="4318816" y="5632311"/>
                </a:cubicBezTo>
                <a:cubicBezTo>
                  <a:pt x="4022610" y="5687891"/>
                  <a:pt x="3800496" y="5591559"/>
                  <a:pt x="3658997" y="5632311"/>
                </a:cubicBezTo>
                <a:cubicBezTo>
                  <a:pt x="3517498" y="5673063"/>
                  <a:pt x="3141168" y="5605881"/>
                  <a:pt x="2999178" y="5632311"/>
                </a:cubicBezTo>
                <a:cubicBezTo>
                  <a:pt x="2857188" y="5658741"/>
                  <a:pt x="2703487" y="5605284"/>
                  <a:pt x="2579293" y="5632311"/>
                </a:cubicBezTo>
                <a:cubicBezTo>
                  <a:pt x="2455099" y="5659338"/>
                  <a:pt x="2204889" y="5598950"/>
                  <a:pt x="1859490" y="5632311"/>
                </a:cubicBezTo>
                <a:cubicBezTo>
                  <a:pt x="1514091" y="5665672"/>
                  <a:pt x="1475613" y="5593384"/>
                  <a:pt x="1379622" y="5632311"/>
                </a:cubicBezTo>
                <a:cubicBezTo>
                  <a:pt x="1283631" y="5671238"/>
                  <a:pt x="906205" y="5584045"/>
                  <a:pt x="659819" y="5632311"/>
                </a:cubicBezTo>
                <a:cubicBezTo>
                  <a:pt x="413433" y="5680577"/>
                  <a:pt x="239658" y="5576459"/>
                  <a:pt x="0" y="5632311"/>
                </a:cubicBezTo>
                <a:cubicBezTo>
                  <a:pt x="-16941" y="5534850"/>
                  <a:pt x="23228" y="5317149"/>
                  <a:pt x="0" y="5238049"/>
                </a:cubicBezTo>
                <a:cubicBezTo>
                  <a:pt x="-23228" y="5158949"/>
                  <a:pt x="53899" y="4926562"/>
                  <a:pt x="0" y="4618495"/>
                </a:cubicBezTo>
                <a:cubicBezTo>
                  <a:pt x="-53899" y="4310428"/>
                  <a:pt x="51034" y="4216533"/>
                  <a:pt x="0" y="4111587"/>
                </a:cubicBezTo>
                <a:cubicBezTo>
                  <a:pt x="-51034" y="4006641"/>
                  <a:pt x="63701" y="3674562"/>
                  <a:pt x="0" y="3548356"/>
                </a:cubicBezTo>
                <a:cubicBezTo>
                  <a:pt x="-63701" y="3422150"/>
                  <a:pt x="13433" y="3320328"/>
                  <a:pt x="0" y="3097771"/>
                </a:cubicBezTo>
                <a:cubicBezTo>
                  <a:pt x="-13433" y="2875215"/>
                  <a:pt x="30095" y="2627759"/>
                  <a:pt x="0" y="2421894"/>
                </a:cubicBezTo>
                <a:cubicBezTo>
                  <a:pt x="-30095" y="2216029"/>
                  <a:pt x="44911" y="2136568"/>
                  <a:pt x="0" y="2027632"/>
                </a:cubicBezTo>
                <a:cubicBezTo>
                  <a:pt x="-44911" y="1918696"/>
                  <a:pt x="40289" y="1592945"/>
                  <a:pt x="0" y="1408078"/>
                </a:cubicBezTo>
                <a:cubicBezTo>
                  <a:pt x="-40289" y="1223211"/>
                  <a:pt x="80084" y="1061723"/>
                  <a:pt x="0" y="732200"/>
                </a:cubicBezTo>
                <a:cubicBezTo>
                  <a:pt x="-80084" y="402677"/>
                  <a:pt x="20802" y="146762"/>
                  <a:pt x="0" y="0"/>
                </a:cubicBezTo>
                <a:close/>
              </a:path>
            </a:pathLst>
          </a:custGeom>
          <a:ln w="28575"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05285937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b="1" dirty="0"/>
              <a:t>1.</a:t>
            </a:r>
          </a:p>
          <a:p>
            <a:endParaRPr lang="hr-HR" b="1" dirty="0"/>
          </a:p>
          <a:p>
            <a:endParaRPr lang="hr-HR" b="1" dirty="0"/>
          </a:p>
          <a:p>
            <a:endParaRPr lang="hr-HR" b="1" dirty="0"/>
          </a:p>
          <a:p>
            <a:endParaRPr lang="hr-HR" b="1" dirty="0"/>
          </a:p>
          <a:p>
            <a:r>
              <a:rPr lang="hr-HR" b="1" dirty="0"/>
              <a:t>2.</a:t>
            </a:r>
          </a:p>
          <a:p>
            <a:endParaRPr lang="hr-HR" b="1" dirty="0"/>
          </a:p>
          <a:p>
            <a:endParaRPr lang="hr-HR" b="1" dirty="0"/>
          </a:p>
          <a:p>
            <a:endParaRPr lang="hr-HR" b="1" dirty="0"/>
          </a:p>
          <a:p>
            <a:endParaRPr lang="hr-HR" b="1" dirty="0"/>
          </a:p>
          <a:p>
            <a:r>
              <a:rPr lang="hr-HR" b="1" dirty="0"/>
              <a:t>3.</a:t>
            </a:r>
          </a:p>
          <a:p>
            <a:endParaRPr lang="hr-HR" b="1" dirty="0"/>
          </a:p>
          <a:p>
            <a:endParaRPr lang="hr-HR" b="1" dirty="0"/>
          </a:p>
          <a:p>
            <a:endParaRPr lang="hr-HR" b="1" dirty="0"/>
          </a:p>
          <a:p>
            <a:endParaRPr lang="hr-HR" b="1" dirty="0"/>
          </a:p>
          <a:p>
            <a:endParaRPr lang="hr-HR" b="1" dirty="0"/>
          </a:p>
          <a:p>
            <a:r>
              <a:rPr lang="hr-HR" b="1" dirty="0"/>
              <a:t>4.</a:t>
            </a:r>
          </a:p>
          <a:p>
            <a:endParaRPr lang="hr-HR" b="1" dirty="0"/>
          </a:p>
          <a:p>
            <a:endParaRPr lang="hr-HR" b="1" dirty="0"/>
          </a:p>
          <a:p>
            <a:endParaRPr lang="hr-HR" dirty="0"/>
          </a:p>
        </p:txBody>
      </p:sp>
      <p:sp>
        <p:nvSpPr>
          <p:cNvPr id="7" name="Dijagram toka: Poveznik 6">
            <a:extLst>
              <a:ext uri="{FF2B5EF4-FFF2-40B4-BE49-F238E27FC236}">
                <a16:creationId xmlns:a16="http://schemas.microsoft.com/office/drawing/2014/main" xmlns="" id="{DA0DAAF9-150E-49D7-BDC6-0FEC49DAC226}"/>
              </a:ext>
            </a:extLst>
          </p:cNvPr>
          <p:cNvSpPr/>
          <p:nvPr/>
        </p:nvSpPr>
        <p:spPr>
          <a:xfrm>
            <a:off x="90791" y="1184218"/>
            <a:ext cx="5279012" cy="5584811"/>
          </a:xfrm>
          <a:custGeom>
            <a:avLst/>
            <a:gdLst>
              <a:gd name="connsiteX0" fmla="*/ 0 w 5279012"/>
              <a:gd name="connsiteY0" fmla="*/ 2792406 h 5584811"/>
              <a:gd name="connsiteX1" fmla="*/ 2639506 w 5279012"/>
              <a:gd name="connsiteY1" fmla="*/ 0 h 5584811"/>
              <a:gd name="connsiteX2" fmla="*/ 5279012 w 5279012"/>
              <a:gd name="connsiteY2" fmla="*/ 2792406 h 5584811"/>
              <a:gd name="connsiteX3" fmla="*/ 2639506 w 5279012"/>
              <a:gd name="connsiteY3" fmla="*/ 5584812 h 5584811"/>
              <a:gd name="connsiteX4" fmla="*/ 0 w 5279012"/>
              <a:gd name="connsiteY4" fmla="*/ 2792406 h 5584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79012" h="5584811" fill="none" extrusionOk="0">
                <a:moveTo>
                  <a:pt x="0" y="2792406"/>
                </a:moveTo>
                <a:cubicBezTo>
                  <a:pt x="158381" y="878821"/>
                  <a:pt x="1229530" y="5549"/>
                  <a:pt x="2639506" y="0"/>
                </a:cubicBezTo>
                <a:cubicBezTo>
                  <a:pt x="4384519" y="58047"/>
                  <a:pt x="4990885" y="1401293"/>
                  <a:pt x="5279012" y="2792406"/>
                </a:cubicBezTo>
                <a:cubicBezTo>
                  <a:pt x="5650115" y="4329858"/>
                  <a:pt x="4179287" y="5709104"/>
                  <a:pt x="2639506" y="5584812"/>
                </a:cubicBezTo>
                <a:cubicBezTo>
                  <a:pt x="1496886" y="5632640"/>
                  <a:pt x="-158045" y="4408089"/>
                  <a:pt x="0" y="2792406"/>
                </a:cubicBezTo>
                <a:close/>
              </a:path>
              <a:path w="5279012" h="5584811" stroke="0" extrusionOk="0">
                <a:moveTo>
                  <a:pt x="0" y="2792406"/>
                </a:moveTo>
                <a:cubicBezTo>
                  <a:pt x="-70442" y="1499635"/>
                  <a:pt x="1246392" y="1525"/>
                  <a:pt x="2639506" y="0"/>
                </a:cubicBezTo>
                <a:cubicBezTo>
                  <a:pt x="4109910" y="-267344"/>
                  <a:pt x="5671975" y="1181509"/>
                  <a:pt x="5279012" y="2792406"/>
                </a:cubicBezTo>
                <a:cubicBezTo>
                  <a:pt x="5211165" y="4347828"/>
                  <a:pt x="4403755" y="5622429"/>
                  <a:pt x="2639506" y="5584812"/>
                </a:cubicBezTo>
                <a:cubicBezTo>
                  <a:pt x="1249965" y="5688215"/>
                  <a:pt x="-377271" y="4226736"/>
                  <a:pt x="0" y="2792406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17828428">
                  <a:prstGeom prst="flowChartConnecto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 algn="ctr">
              <a:buAutoNum type="arabicPeriod"/>
            </a:pPr>
            <a:r>
              <a:rPr lang="hr-HR" sz="2400" dirty="0" smtClean="0">
                <a:solidFill>
                  <a:schemeClr val="tx1"/>
                </a:solidFill>
              </a:rPr>
              <a:t>Koja </a:t>
            </a:r>
            <a:r>
              <a:rPr lang="hr-HR" sz="2400" dirty="0">
                <a:solidFill>
                  <a:schemeClr val="tx1"/>
                </a:solidFill>
              </a:rPr>
              <a:t>su tri glavna razloga za </a:t>
            </a:r>
            <a:endParaRPr lang="hr-HR" sz="2400" dirty="0" smtClean="0">
              <a:solidFill>
                <a:schemeClr val="tx1"/>
              </a:solidFill>
            </a:endParaRPr>
          </a:p>
          <a:p>
            <a:pPr marL="514350" lvl="0" indent="-514350" algn="ctr"/>
            <a:r>
              <a:rPr lang="hr-HR" sz="2400" dirty="0" smtClean="0">
                <a:solidFill>
                  <a:schemeClr val="tx1"/>
                </a:solidFill>
              </a:rPr>
              <a:t>ogroman </a:t>
            </a:r>
            <a:r>
              <a:rPr lang="hr-HR" sz="2400" dirty="0">
                <a:solidFill>
                  <a:schemeClr val="tx1"/>
                </a:solidFill>
              </a:rPr>
              <a:t>broj stradalih civila u Drugom svjetskom ratu?</a:t>
            </a:r>
          </a:p>
          <a:p>
            <a:pPr marL="514350" lvl="0" indent="-514350" algn="ctr"/>
            <a:r>
              <a:rPr lang="hr-HR" sz="2400" dirty="0" smtClean="0">
                <a:solidFill>
                  <a:schemeClr val="tx1"/>
                </a:solidFill>
              </a:rPr>
              <a:t>2. Što </a:t>
            </a:r>
            <a:r>
              <a:rPr lang="hr-HR" sz="2400" dirty="0">
                <a:solidFill>
                  <a:schemeClr val="tx1"/>
                </a:solidFill>
              </a:rPr>
              <a:t>je genocid?</a:t>
            </a:r>
          </a:p>
          <a:p>
            <a:pPr marL="514350" lvl="0" indent="-514350" algn="ctr"/>
            <a:r>
              <a:rPr lang="hr-HR" sz="2400" dirty="0" smtClean="0">
                <a:solidFill>
                  <a:schemeClr val="tx1"/>
                </a:solidFill>
              </a:rPr>
              <a:t>3. Kako </a:t>
            </a:r>
            <a:r>
              <a:rPr lang="hr-HR" sz="2400" dirty="0">
                <a:solidFill>
                  <a:schemeClr val="tx1"/>
                </a:solidFill>
              </a:rPr>
              <a:t>je rat djelovao na gospodarstvo zaraćenih zemalja?</a:t>
            </a:r>
          </a:p>
          <a:p>
            <a:pPr marL="514350" lvl="0" indent="-514350" algn="ctr"/>
            <a:r>
              <a:rPr lang="hr-HR" sz="2400" dirty="0" smtClean="0">
                <a:solidFill>
                  <a:schemeClr val="tx1"/>
                </a:solidFill>
              </a:rPr>
              <a:t>4. Kako </a:t>
            </a:r>
            <a:r>
              <a:rPr lang="hr-HR" sz="2400" dirty="0">
                <a:solidFill>
                  <a:schemeClr val="tx1"/>
                </a:solidFill>
              </a:rPr>
              <a:t>je rat promijenio status žena?</a:t>
            </a:r>
          </a:p>
        </p:txBody>
      </p:sp>
      <p:sp>
        <p:nvSpPr>
          <p:cNvPr id="8" name="Strelica: desno 7">
            <a:extLst>
              <a:ext uri="{FF2B5EF4-FFF2-40B4-BE49-F238E27FC236}">
                <a16:creationId xmlns:a16="http://schemas.microsoft.com/office/drawing/2014/main" xmlns="" id="{0205A221-9CF5-41F2-8B21-42CD72DF903F}"/>
              </a:ext>
            </a:extLst>
          </p:cNvPr>
          <p:cNvSpPr/>
          <p:nvPr/>
        </p:nvSpPr>
        <p:spPr>
          <a:xfrm>
            <a:off x="4607802" y="3494677"/>
            <a:ext cx="1297757" cy="963891"/>
          </a:xfrm>
          <a:custGeom>
            <a:avLst/>
            <a:gdLst>
              <a:gd name="connsiteX0" fmla="*/ 0 w 1297757"/>
              <a:gd name="connsiteY0" fmla="*/ 240973 h 963891"/>
              <a:gd name="connsiteX1" fmla="*/ 407906 w 1297757"/>
              <a:gd name="connsiteY1" fmla="*/ 240973 h 963891"/>
              <a:gd name="connsiteX2" fmla="*/ 815812 w 1297757"/>
              <a:gd name="connsiteY2" fmla="*/ 240973 h 963891"/>
              <a:gd name="connsiteX3" fmla="*/ 815812 w 1297757"/>
              <a:gd name="connsiteY3" fmla="*/ 0 h 963891"/>
              <a:gd name="connsiteX4" fmla="*/ 1297757 w 1297757"/>
              <a:gd name="connsiteY4" fmla="*/ 481946 h 963891"/>
              <a:gd name="connsiteX5" fmla="*/ 815812 w 1297757"/>
              <a:gd name="connsiteY5" fmla="*/ 963891 h 963891"/>
              <a:gd name="connsiteX6" fmla="*/ 815812 w 1297757"/>
              <a:gd name="connsiteY6" fmla="*/ 722918 h 963891"/>
              <a:gd name="connsiteX7" fmla="*/ 407906 w 1297757"/>
              <a:gd name="connsiteY7" fmla="*/ 722918 h 963891"/>
              <a:gd name="connsiteX8" fmla="*/ 0 w 1297757"/>
              <a:gd name="connsiteY8" fmla="*/ 722918 h 963891"/>
              <a:gd name="connsiteX9" fmla="*/ 0 w 1297757"/>
              <a:gd name="connsiteY9" fmla="*/ 240973 h 96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97757" h="963891" fill="none" extrusionOk="0">
                <a:moveTo>
                  <a:pt x="0" y="240973"/>
                </a:moveTo>
                <a:cubicBezTo>
                  <a:pt x="106107" y="258375"/>
                  <a:pt x="268149" y="252669"/>
                  <a:pt x="407906" y="240973"/>
                </a:cubicBezTo>
                <a:cubicBezTo>
                  <a:pt x="547663" y="229277"/>
                  <a:pt x="655933" y="223249"/>
                  <a:pt x="815812" y="240973"/>
                </a:cubicBezTo>
                <a:cubicBezTo>
                  <a:pt x="812818" y="189394"/>
                  <a:pt x="813045" y="60148"/>
                  <a:pt x="815812" y="0"/>
                </a:cubicBezTo>
                <a:cubicBezTo>
                  <a:pt x="943554" y="109573"/>
                  <a:pt x="1191524" y="355835"/>
                  <a:pt x="1297757" y="481946"/>
                </a:cubicBezTo>
                <a:cubicBezTo>
                  <a:pt x="1115301" y="667925"/>
                  <a:pt x="934468" y="814962"/>
                  <a:pt x="815812" y="963891"/>
                </a:cubicBezTo>
                <a:cubicBezTo>
                  <a:pt x="807924" y="850922"/>
                  <a:pt x="810894" y="772910"/>
                  <a:pt x="815812" y="722918"/>
                </a:cubicBezTo>
                <a:cubicBezTo>
                  <a:pt x="724653" y="721398"/>
                  <a:pt x="591914" y="714056"/>
                  <a:pt x="407906" y="722918"/>
                </a:cubicBezTo>
                <a:cubicBezTo>
                  <a:pt x="223898" y="731780"/>
                  <a:pt x="89325" y="733787"/>
                  <a:pt x="0" y="722918"/>
                </a:cubicBezTo>
                <a:cubicBezTo>
                  <a:pt x="5" y="486619"/>
                  <a:pt x="-15641" y="410135"/>
                  <a:pt x="0" y="240973"/>
                </a:cubicBezTo>
                <a:close/>
              </a:path>
              <a:path w="1297757" h="963891" stroke="0" extrusionOk="0">
                <a:moveTo>
                  <a:pt x="0" y="240973"/>
                </a:moveTo>
                <a:cubicBezTo>
                  <a:pt x="176951" y="223439"/>
                  <a:pt x="209340" y="259530"/>
                  <a:pt x="416064" y="240973"/>
                </a:cubicBezTo>
                <a:cubicBezTo>
                  <a:pt x="622788" y="222416"/>
                  <a:pt x="653365" y="259998"/>
                  <a:pt x="815812" y="240973"/>
                </a:cubicBezTo>
                <a:cubicBezTo>
                  <a:pt x="806466" y="133790"/>
                  <a:pt x="807638" y="85795"/>
                  <a:pt x="815812" y="0"/>
                </a:cubicBezTo>
                <a:cubicBezTo>
                  <a:pt x="1044855" y="222324"/>
                  <a:pt x="1039833" y="264051"/>
                  <a:pt x="1297757" y="481946"/>
                </a:cubicBezTo>
                <a:cubicBezTo>
                  <a:pt x="1061219" y="681070"/>
                  <a:pt x="988572" y="757391"/>
                  <a:pt x="815812" y="963891"/>
                </a:cubicBezTo>
                <a:cubicBezTo>
                  <a:pt x="824765" y="854838"/>
                  <a:pt x="806339" y="784481"/>
                  <a:pt x="815812" y="722918"/>
                </a:cubicBezTo>
                <a:cubicBezTo>
                  <a:pt x="660682" y="718647"/>
                  <a:pt x="559743" y="729707"/>
                  <a:pt x="432380" y="722918"/>
                </a:cubicBezTo>
                <a:cubicBezTo>
                  <a:pt x="305017" y="716129"/>
                  <a:pt x="209372" y="726170"/>
                  <a:pt x="0" y="722918"/>
                </a:cubicBezTo>
                <a:cubicBezTo>
                  <a:pt x="-495" y="522575"/>
                  <a:pt x="-17775" y="350259"/>
                  <a:pt x="0" y="240973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261450527">
                  <a:prstGeom prst="right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77255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789217768"/>
              </p:ext>
            </p:extLst>
          </p:nvPr>
        </p:nvGraphicFramePr>
        <p:xfrm>
          <a:off x="518473" y="1536569"/>
          <a:ext cx="11331019" cy="4972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991784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D76CEE07-A319-4BD1-BDAE-1F4E6C279AC9}"/>
              </a:ext>
            </a:extLst>
          </p:cNvPr>
          <p:cNvSpPr/>
          <p:nvPr/>
        </p:nvSpPr>
        <p:spPr>
          <a:xfrm>
            <a:off x="6391375" y="1951351"/>
            <a:ext cx="4914750" cy="4421170"/>
          </a:xfrm>
          <a:custGeom>
            <a:avLst/>
            <a:gdLst>
              <a:gd name="connsiteX0" fmla="*/ 4914750 w 4914750"/>
              <a:gd name="connsiteY0" fmla="*/ 276323 h 4421170"/>
              <a:gd name="connsiteX1" fmla="*/ 4638427 w 4914750"/>
              <a:gd name="connsiteY1" fmla="*/ 552646 h 4421170"/>
              <a:gd name="connsiteX2" fmla="*/ 4638427 w 4914750"/>
              <a:gd name="connsiteY2" fmla="*/ 276323 h 4421170"/>
              <a:gd name="connsiteX3" fmla="*/ 4500265 w 4914750"/>
              <a:gd name="connsiteY3" fmla="*/ 414485 h 4421170"/>
              <a:gd name="connsiteX4" fmla="*/ 4362103 w 4914750"/>
              <a:gd name="connsiteY4" fmla="*/ 276323 h 4421170"/>
              <a:gd name="connsiteX5" fmla="*/ 4362104 w 4914750"/>
              <a:gd name="connsiteY5" fmla="*/ 552646 h 4421170"/>
              <a:gd name="connsiteX6" fmla="*/ 3599425 w 4914750"/>
              <a:gd name="connsiteY6" fmla="*/ 552646 h 4421170"/>
              <a:gd name="connsiteX7" fmla="*/ 2959319 w 4914750"/>
              <a:gd name="connsiteY7" fmla="*/ 552646 h 4421170"/>
              <a:gd name="connsiteX8" fmla="*/ 2319214 w 4914750"/>
              <a:gd name="connsiteY8" fmla="*/ 552646 h 4421170"/>
              <a:gd name="connsiteX9" fmla="*/ 1556534 w 4914750"/>
              <a:gd name="connsiteY9" fmla="*/ 552646 h 4421170"/>
              <a:gd name="connsiteX10" fmla="*/ 276323 w 4914750"/>
              <a:gd name="connsiteY10" fmla="*/ 552646 h 4421170"/>
              <a:gd name="connsiteX11" fmla="*/ 0 w 4914750"/>
              <a:gd name="connsiteY11" fmla="*/ 828969 h 4421170"/>
              <a:gd name="connsiteX12" fmla="*/ 0 w 4914750"/>
              <a:gd name="connsiteY12" fmla="*/ 1425827 h 4421170"/>
              <a:gd name="connsiteX13" fmla="*/ 0 w 4914750"/>
              <a:gd name="connsiteY13" fmla="*/ 2055844 h 4421170"/>
              <a:gd name="connsiteX14" fmla="*/ 0 w 4914750"/>
              <a:gd name="connsiteY14" fmla="*/ 2619543 h 4421170"/>
              <a:gd name="connsiteX15" fmla="*/ 0 w 4914750"/>
              <a:gd name="connsiteY15" fmla="*/ 3282719 h 4421170"/>
              <a:gd name="connsiteX16" fmla="*/ 0 w 4914750"/>
              <a:gd name="connsiteY16" fmla="*/ 4144847 h 4421170"/>
              <a:gd name="connsiteX17" fmla="*/ 276323 w 4914750"/>
              <a:gd name="connsiteY17" fmla="*/ 4421170 h 4421170"/>
              <a:gd name="connsiteX18" fmla="*/ 552646 w 4914750"/>
              <a:gd name="connsiteY18" fmla="*/ 4144847 h 4421170"/>
              <a:gd name="connsiteX19" fmla="*/ 552646 w 4914750"/>
              <a:gd name="connsiteY19" fmla="*/ 3868524 h 4421170"/>
              <a:gd name="connsiteX20" fmla="*/ 1233610 w 4914750"/>
              <a:gd name="connsiteY20" fmla="*/ 3868524 h 4421170"/>
              <a:gd name="connsiteX21" fmla="*/ 1955431 w 4914750"/>
              <a:gd name="connsiteY21" fmla="*/ 3868524 h 4421170"/>
              <a:gd name="connsiteX22" fmla="*/ 2513821 w 4914750"/>
              <a:gd name="connsiteY22" fmla="*/ 3868524 h 4421170"/>
              <a:gd name="connsiteX23" fmla="*/ 3235642 w 4914750"/>
              <a:gd name="connsiteY23" fmla="*/ 3868524 h 4421170"/>
              <a:gd name="connsiteX24" fmla="*/ 3957463 w 4914750"/>
              <a:gd name="connsiteY24" fmla="*/ 3868524 h 4421170"/>
              <a:gd name="connsiteX25" fmla="*/ 4638427 w 4914750"/>
              <a:gd name="connsiteY25" fmla="*/ 3868524 h 4421170"/>
              <a:gd name="connsiteX26" fmla="*/ 4914750 w 4914750"/>
              <a:gd name="connsiteY26" fmla="*/ 3592201 h 4421170"/>
              <a:gd name="connsiteX27" fmla="*/ 4914750 w 4914750"/>
              <a:gd name="connsiteY27" fmla="*/ 3028502 h 4421170"/>
              <a:gd name="connsiteX28" fmla="*/ 4914750 w 4914750"/>
              <a:gd name="connsiteY28" fmla="*/ 2299009 h 4421170"/>
              <a:gd name="connsiteX29" fmla="*/ 4914750 w 4914750"/>
              <a:gd name="connsiteY29" fmla="*/ 1602674 h 4421170"/>
              <a:gd name="connsiteX30" fmla="*/ 4914750 w 4914750"/>
              <a:gd name="connsiteY30" fmla="*/ 1005816 h 4421170"/>
              <a:gd name="connsiteX31" fmla="*/ 4914750 w 4914750"/>
              <a:gd name="connsiteY31" fmla="*/ 276323 h 4421170"/>
              <a:gd name="connsiteX32" fmla="*/ 276323 w 4914750"/>
              <a:gd name="connsiteY32" fmla="*/ 1105293 h 4421170"/>
              <a:gd name="connsiteX33" fmla="*/ 552646 w 4914750"/>
              <a:gd name="connsiteY33" fmla="*/ 828970 h 4421170"/>
              <a:gd name="connsiteX34" fmla="*/ 414484 w 4914750"/>
              <a:gd name="connsiteY34" fmla="*/ 690808 h 4421170"/>
              <a:gd name="connsiteX35" fmla="*/ 276322 w 4914750"/>
              <a:gd name="connsiteY35" fmla="*/ 828970 h 4421170"/>
              <a:gd name="connsiteX36" fmla="*/ 276323 w 4914750"/>
              <a:gd name="connsiteY36" fmla="*/ 1105293 h 4421170"/>
              <a:gd name="connsiteX0" fmla="*/ 276323 w 4914750"/>
              <a:gd name="connsiteY0" fmla="*/ 1105293 h 4421170"/>
              <a:gd name="connsiteX1" fmla="*/ 552646 w 4914750"/>
              <a:gd name="connsiteY1" fmla="*/ 828970 h 4421170"/>
              <a:gd name="connsiteX2" fmla="*/ 414484 w 4914750"/>
              <a:gd name="connsiteY2" fmla="*/ 690808 h 4421170"/>
              <a:gd name="connsiteX3" fmla="*/ 276322 w 4914750"/>
              <a:gd name="connsiteY3" fmla="*/ 828970 h 4421170"/>
              <a:gd name="connsiteX4" fmla="*/ 276323 w 4914750"/>
              <a:gd name="connsiteY4" fmla="*/ 1105293 h 4421170"/>
              <a:gd name="connsiteX5" fmla="*/ 4638427 w 4914750"/>
              <a:gd name="connsiteY5" fmla="*/ 552646 h 4421170"/>
              <a:gd name="connsiteX6" fmla="*/ 4914750 w 4914750"/>
              <a:gd name="connsiteY6" fmla="*/ 276323 h 4421170"/>
              <a:gd name="connsiteX7" fmla="*/ 4638427 w 4914750"/>
              <a:gd name="connsiteY7" fmla="*/ 0 h 4421170"/>
              <a:gd name="connsiteX8" fmla="*/ 4362104 w 4914750"/>
              <a:gd name="connsiteY8" fmla="*/ 276323 h 4421170"/>
              <a:gd name="connsiteX9" fmla="*/ 4500266 w 4914750"/>
              <a:gd name="connsiteY9" fmla="*/ 414485 h 4421170"/>
              <a:gd name="connsiteX10" fmla="*/ 4638428 w 4914750"/>
              <a:gd name="connsiteY10" fmla="*/ 276323 h 4421170"/>
              <a:gd name="connsiteX11" fmla="*/ 4638427 w 4914750"/>
              <a:gd name="connsiteY11" fmla="*/ 552646 h 4421170"/>
              <a:gd name="connsiteX0" fmla="*/ 0 w 4914750"/>
              <a:gd name="connsiteY0" fmla="*/ 828969 h 4421170"/>
              <a:gd name="connsiteX1" fmla="*/ 276323 w 4914750"/>
              <a:gd name="connsiteY1" fmla="*/ 552646 h 4421170"/>
              <a:gd name="connsiteX2" fmla="*/ 916429 w 4914750"/>
              <a:gd name="connsiteY2" fmla="*/ 552646 h 4421170"/>
              <a:gd name="connsiteX3" fmla="*/ 1597392 w 4914750"/>
              <a:gd name="connsiteY3" fmla="*/ 552646 h 4421170"/>
              <a:gd name="connsiteX4" fmla="*/ 2155782 w 4914750"/>
              <a:gd name="connsiteY4" fmla="*/ 552646 h 4421170"/>
              <a:gd name="connsiteX5" fmla="*/ 2755030 w 4914750"/>
              <a:gd name="connsiteY5" fmla="*/ 552646 h 4421170"/>
              <a:gd name="connsiteX6" fmla="*/ 3354278 w 4914750"/>
              <a:gd name="connsiteY6" fmla="*/ 552646 h 4421170"/>
              <a:gd name="connsiteX7" fmla="*/ 4362104 w 4914750"/>
              <a:gd name="connsiteY7" fmla="*/ 552646 h 4421170"/>
              <a:gd name="connsiteX8" fmla="*/ 4362104 w 4914750"/>
              <a:gd name="connsiteY8" fmla="*/ 276323 h 4421170"/>
              <a:gd name="connsiteX9" fmla="*/ 4638427 w 4914750"/>
              <a:gd name="connsiteY9" fmla="*/ 0 h 4421170"/>
              <a:gd name="connsiteX10" fmla="*/ 4914750 w 4914750"/>
              <a:gd name="connsiteY10" fmla="*/ 276323 h 4421170"/>
              <a:gd name="connsiteX11" fmla="*/ 4914750 w 4914750"/>
              <a:gd name="connsiteY11" fmla="*/ 972657 h 4421170"/>
              <a:gd name="connsiteX12" fmla="*/ 4914750 w 4914750"/>
              <a:gd name="connsiteY12" fmla="*/ 1602674 h 4421170"/>
              <a:gd name="connsiteX13" fmla="*/ 4914750 w 4914750"/>
              <a:gd name="connsiteY13" fmla="*/ 2332167 h 4421170"/>
              <a:gd name="connsiteX14" fmla="*/ 4914750 w 4914750"/>
              <a:gd name="connsiteY14" fmla="*/ 2995343 h 4421170"/>
              <a:gd name="connsiteX15" fmla="*/ 4914750 w 4914750"/>
              <a:gd name="connsiteY15" fmla="*/ 3592201 h 4421170"/>
              <a:gd name="connsiteX16" fmla="*/ 4638427 w 4914750"/>
              <a:gd name="connsiteY16" fmla="*/ 3868524 h 4421170"/>
              <a:gd name="connsiteX17" fmla="*/ 3998321 w 4914750"/>
              <a:gd name="connsiteY17" fmla="*/ 3868524 h 4421170"/>
              <a:gd name="connsiteX18" fmla="*/ 3317358 w 4914750"/>
              <a:gd name="connsiteY18" fmla="*/ 3868524 h 4421170"/>
              <a:gd name="connsiteX19" fmla="*/ 2554679 w 4914750"/>
              <a:gd name="connsiteY19" fmla="*/ 3868524 h 4421170"/>
              <a:gd name="connsiteX20" fmla="*/ 1873715 w 4914750"/>
              <a:gd name="connsiteY20" fmla="*/ 3868524 h 4421170"/>
              <a:gd name="connsiteX21" fmla="*/ 1192752 w 4914750"/>
              <a:gd name="connsiteY21" fmla="*/ 3868524 h 4421170"/>
              <a:gd name="connsiteX22" fmla="*/ 552646 w 4914750"/>
              <a:gd name="connsiteY22" fmla="*/ 3868524 h 4421170"/>
              <a:gd name="connsiteX23" fmla="*/ 552646 w 4914750"/>
              <a:gd name="connsiteY23" fmla="*/ 4144847 h 4421170"/>
              <a:gd name="connsiteX24" fmla="*/ 276323 w 4914750"/>
              <a:gd name="connsiteY24" fmla="*/ 4421170 h 4421170"/>
              <a:gd name="connsiteX25" fmla="*/ 0 w 4914750"/>
              <a:gd name="connsiteY25" fmla="*/ 4144847 h 4421170"/>
              <a:gd name="connsiteX26" fmla="*/ 0 w 4914750"/>
              <a:gd name="connsiteY26" fmla="*/ 3481671 h 4421170"/>
              <a:gd name="connsiteX27" fmla="*/ 0 w 4914750"/>
              <a:gd name="connsiteY27" fmla="*/ 2884813 h 4421170"/>
              <a:gd name="connsiteX28" fmla="*/ 0 w 4914750"/>
              <a:gd name="connsiteY28" fmla="*/ 2221638 h 4421170"/>
              <a:gd name="connsiteX29" fmla="*/ 0 w 4914750"/>
              <a:gd name="connsiteY29" fmla="*/ 1657938 h 4421170"/>
              <a:gd name="connsiteX30" fmla="*/ 0 w 4914750"/>
              <a:gd name="connsiteY30" fmla="*/ 828969 h 4421170"/>
              <a:gd name="connsiteX31" fmla="*/ 4362104 w 4914750"/>
              <a:gd name="connsiteY31" fmla="*/ 552646 h 4421170"/>
              <a:gd name="connsiteX32" fmla="*/ 4638427 w 4914750"/>
              <a:gd name="connsiteY32" fmla="*/ 552646 h 4421170"/>
              <a:gd name="connsiteX33" fmla="*/ 4914750 w 4914750"/>
              <a:gd name="connsiteY33" fmla="*/ 276323 h 4421170"/>
              <a:gd name="connsiteX34" fmla="*/ 4638427 w 4914750"/>
              <a:gd name="connsiteY34" fmla="*/ 552646 h 4421170"/>
              <a:gd name="connsiteX35" fmla="*/ 4638427 w 4914750"/>
              <a:gd name="connsiteY35" fmla="*/ 276323 h 4421170"/>
              <a:gd name="connsiteX36" fmla="*/ 4500265 w 4914750"/>
              <a:gd name="connsiteY36" fmla="*/ 414485 h 4421170"/>
              <a:gd name="connsiteX37" fmla="*/ 4362103 w 4914750"/>
              <a:gd name="connsiteY37" fmla="*/ 276323 h 4421170"/>
              <a:gd name="connsiteX38" fmla="*/ 276323 w 4914750"/>
              <a:gd name="connsiteY38" fmla="*/ 1105293 h 4421170"/>
              <a:gd name="connsiteX39" fmla="*/ 276323 w 4914750"/>
              <a:gd name="connsiteY39" fmla="*/ 828969 h 4421170"/>
              <a:gd name="connsiteX40" fmla="*/ 414485 w 4914750"/>
              <a:gd name="connsiteY40" fmla="*/ 690807 h 4421170"/>
              <a:gd name="connsiteX41" fmla="*/ 552647 w 4914750"/>
              <a:gd name="connsiteY41" fmla="*/ 828969 h 4421170"/>
              <a:gd name="connsiteX42" fmla="*/ 276324 w 4914750"/>
              <a:gd name="connsiteY42" fmla="*/ 1105292 h 4421170"/>
              <a:gd name="connsiteX43" fmla="*/ 1 w 4914750"/>
              <a:gd name="connsiteY43" fmla="*/ 828969 h 4421170"/>
              <a:gd name="connsiteX44" fmla="*/ 552646 w 4914750"/>
              <a:gd name="connsiteY44" fmla="*/ 828969 h 4421170"/>
              <a:gd name="connsiteX45" fmla="*/ 552646 w 4914750"/>
              <a:gd name="connsiteY45" fmla="*/ 1345693 h 4421170"/>
              <a:gd name="connsiteX46" fmla="*/ 552646 w 4914750"/>
              <a:gd name="connsiteY46" fmla="*/ 1953604 h 4421170"/>
              <a:gd name="connsiteX47" fmla="*/ 552646 w 4914750"/>
              <a:gd name="connsiteY47" fmla="*/ 2470329 h 4421170"/>
              <a:gd name="connsiteX48" fmla="*/ 552646 w 4914750"/>
              <a:gd name="connsiteY48" fmla="*/ 2987053 h 4421170"/>
              <a:gd name="connsiteX49" fmla="*/ 552646 w 4914750"/>
              <a:gd name="connsiteY49" fmla="*/ 3868524 h 4421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4914750" h="4421170" stroke="0" extrusionOk="0">
                <a:moveTo>
                  <a:pt x="4914750" y="276323"/>
                </a:moveTo>
                <a:cubicBezTo>
                  <a:pt x="4893274" y="415182"/>
                  <a:pt x="4792462" y="532448"/>
                  <a:pt x="4638427" y="552646"/>
                </a:cubicBezTo>
                <a:cubicBezTo>
                  <a:pt x="4639901" y="464273"/>
                  <a:pt x="4647742" y="335411"/>
                  <a:pt x="4638427" y="276323"/>
                </a:cubicBezTo>
                <a:cubicBezTo>
                  <a:pt x="4636247" y="349949"/>
                  <a:pt x="4589684" y="418038"/>
                  <a:pt x="4500265" y="414485"/>
                </a:cubicBezTo>
                <a:cubicBezTo>
                  <a:pt x="4419194" y="406984"/>
                  <a:pt x="4355865" y="344797"/>
                  <a:pt x="4362103" y="276323"/>
                </a:cubicBezTo>
                <a:cubicBezTo>
                  <a:pt x="4358175" y="352188"/>
                  <a:pt x="4374645" y="467238"/>
                  <a:pt x="4362104" y="552646"/>
                </a:cubicBezTo>
                <a:cubicBezTo>
                  <a:pt x="4104869" y="542020"/>
                  <a:pt x="3845916" y="545037"/>
                  <a:pt x="3599425" y="552646"/>
                </a:cubicBezTo>
                <a:cubicBezTo>
                  <a:pt x="3352934" y="560255"/>
                  <a:pt x="3229070" y="561340"/>
                  <a:pt x="2959319" y="552646"/>
                </a:cubicBezTo>
                <a:cubicBezTo>
                  <a:pt x="2689568" y="543952"/>
                  <a:pt x="2534478" y="534841"/>
                  <a:pt x="2319214" y="552646"/>
                </a:cubicBezTo>
                <a:cubicBezTo>
                  <a:pt x="2103951" y="570451"/>
                  <a:pt x="1842539" y="566371"/>
                  <a:pt x="1556534" y="552646"/>
                </a:cubicBezTo>
                <a:cubicBezTo>
                  <a:pt x="1270529" y="538921"/>
                  <a:pt x="615800" y="520290"/>
                  <a:pt x="276323" y="552646"/>
                </a:cubicBezTo>
                <a:cubicBezTo>
                  <a:pt x="135403" y="536859"/>
                  <a:pt x="-22084" y="693899"/>
                  <a:pt x="0" y="828969"/>
                </a:cubicBezTo>
                <a:cubicBezTo>
                  <a:pt x="-15913" y="1048470"/>
                  <a:pt x="27231" y="1206451"/>
                  <a:pt x="0" y="1425827"/>
                </a:cubicBezTo>
                <a:cubicBezTo>
                  <a:pt x="-27231" y="1645203"/>
                  <a:pt x="28498" y="1841897"/>
                  <a:pt x="0" y="2055844"/>
                </a:cubicBezTo>
                <a:cubicBezTo>
                  <a:pt x="-28498" y="2269791"/>
                  <a:pt x="-23844" y="2419575"/>
                  <a:pt x="0" y="2619543"/>
                </a:cubicBezTo>
                <a:cubicBezTo>
                  <a:pt x="23844" y="2819511"/>
                  <a:pt x="9491" y="2956143"/>
                  <a:pt x="0" y="3282719"/>
                </a:cubicBezTo>
                <a:cubicBezTo>
                  <a:pt x="-9491" y="3609295"/>
                  <a:pt x="-22642" y="3888389"/>
                  <a:pt x="0" y="4144847"/>
                </a:cubicBezTo>
                <a:cubicBezTo>
                  <a:pt x="28406" y="4283211"/>
                  <a:pt x="156420" y="4415964"/>
                  <a:pt x="276323" y="4421170"/>
                </a:cubicBezTo>
                <a:cubicBezTo>
                  <a:pt x="417065" y="4415789"/>
                  <a:pt x="526043" y="4274750"/>
                  <a:pt x="552646" y="4144847"/>
                </a:cubicBezTo>
                <a:cubicBezTo>
                  <a:pt x="555723" y="4015338"/>
                  <a:pt x="566380" y="3988214"/>
                  <a:pt x="552646" y="3868524"/>
                </a:cubicBezTo>
                <a:cubicBezTo>
                  <a:pt x="871838" y="3875380"/>
                  <a:pt x="933941" y="3861320"/>
                  <a:pt x="1233610" y="3868524"/>
                </a:cubicBezTo>
                <a:cubicBezTo>
                  <a:pt x="1533279" y="3875728"/>
                  <a:pt x="1611432" y="3891843"/>
                  <a:pt x="1955431" y="3868524"/>
                </a:cubicBezTo>
                <a:cubicBezTo>
                  <a:pt x="2299430" y="3845205"/>
                  <a:pt x="2386187" y="3871934"/>
                  <a:pt x="2513821" y="3868524"/>
                </a:cubicBezTo>
                <a:cubicBezTo>
                  <a:pt x="2641455" y="3865115"/>
                  <a:pt x="2891308" y="3899190"/>
                  <a:pt x="3235642" y="3868524"/>
                </a:cubicBezTo>
                <a:cubicBezTo>
                  <a:pt x="3579976" y="3837858"/>
                  <a:pt x="3609458" y="3885695"/>
                  <a:pt x="3957463" y="3868524"/>
                </a:cubicBezTo>
                <a:cubicBezTo>
                  <a:pt x="4305468" y="3851353"/>
                  <a:pt x="4303002" y="3885923"/>
                  <a:pt x="4638427" y="3868524"/>
                </a:cubicBezTo>
                <a:cubicBezTo>
                  <a:pt x="4773036" y="3892486"/>
                  <a:pt x="4910654" y="3735343"/>
                  <a:pt x="4914750" y="3592201"/>
                </a:cubicBezTo>
                <a:cubicBezTo>
                  <a:pt x="4912982" y="3421387"/>
                  <a:pt x="4929318" y="3269355"/>
                  <a:pt x="4914750" y="3028502"/>
                </a:cubicBezTo>
                <a:cubicBezTo>
                  <a:pt x="4900182" y="2787649"/>
                  <a:pt x="4895873" y="2515478"/>
                  <a:pt x="4914750" y="2299009"/>
                </a:cubicBezTo>
                <a:cubicBezTo>
                  <a:pt x="4933627" y="2082540"/>
                  <a:pt x="4938505" y="1826540"/>
                  <a:pt x="4914750" y="1602674"/>
                </a:cubicBezTo>
                <a:cubicBezTo>
                  <a:pt x="4890995" y="1378809"/>
                  <a:pt x="4924911" y="1126646"/>
                  <a:pt x="4914750" y="1005816"/>
                </a:cubicBezTo>
                <a:cubicBezTo>
                  <a:pt x="4904589" y="884986"/>
                  <a:pt x="4904947" y="634728"/>
                  <a:pt x="4914750" y="276323"/>
                </a:cubicBezTo>
                <a:close/>
                <a:moveTo>
                  <a:pt x="276323" y="1105293"/>
                </a:moveTo>
                <a:cubicBezTo>
                  <a:pt x="416527" y="1080980"/>
                  <a:pt x="534884" y="996630"/>
                  <a:pt x="552646" y="828970"/>
                </a:cubicBezTo>
                <a:cubicBezTo>
                  <a:pt x="553632" y="746923"/>
                  <a:pt x="480250" y="684415"/>
                  <a:pt x="414484" y="690808"/>
                </a:cubicBezTo>
                <a:cubicBezTo>
                  <a:pt x="333134" y="690492"/>
                  <a:pt x="275478" y="751072"/>
                  <a:pt x="276322" y="828970"/>
                </a:cubicBezTo>
                <a:cubicBezTo>
                  <a:pt x="278693" y="922551"/>
                  <a:pt x="286598" y="998768"/>
                  <a:pt x="276323" y="1105293"/>
                </a:cubicBezTo>
                <a:close/>
              </a:path>
              <a:path w="4914750" h="4421170" fill="darkenLess" stroke="0" extrusionOk="0">
                <a:moveTo>
                  <a:pt x="276323" y="1105293"/>
                </a:moveTo>
                <a:cubicBezTo>
                  <a:pt x="419782" y="1104385"/>
                  <a:pt x="555945" y="991752"/>
                  <a:pt x="552646" y="828970"/>
                </a:cubicBezTo>
                <a:cubicBezTo>
                  <a:pt x="563035" y="748469"/>
                  <a:pt x="500663" y="688899"/>
                  <a:pt x="414484" y="690808"/>
                </a:cubicBezTo>
                <a:cubicBezTo>
                  <a:pt x="334594" y="682065"/>
                  <a:pt x="282396" y="745707"/>
                  <a:pt x="276322" y="828970"/>
                </a:cubicBezTo>
                <a:cubicBezTo>
                  <a:pt x="279083" y="918282"/>
                  <a:pt x="272453" y="1023226"/>
                  <a:pt x="276323" y="1105293"/>
                </a:cubicBezTo>
                <a:close/>
                <a:moveTo>
                  <a:pt x="4638427" y="552646"/>
                </a:moveTo>
                <a:cubicBezTo>
                  <a:pt x="4795606" y="522051"/>
                  <a:pt x="4909726" y="430514"/>
                  <a:pt x="4914750" y="276323"/>
                </a:cubicBezTo>
                <a:cubicBezTo>
                  <a:pt x="4900482" y="113390"/>
                  <a:pt x="4804490" y="27084"/>
                  <a:pt x="4638427" y="0"/>
                </a:cubicBezTo>
                <a:cubicBezTo>
                  <a:pt x="4484098" y="18563"/>
                  <a:pt x="4339910" y="109036"/>
                  <a:pt x="4362104" y="276323"/>
                </a:cubicBezTo>
                <a:cubicBezTo>
                  <a:pt x="4365636" y="369046"/>
                  <a:pt x="4416673" y="417118"/>
                  <a:pt x="4500266" y="414485"/>
                </a:cubicBezTo>
                <a:cubicBezTo>
                  <a:pt x="4581954" y="426292"/>
                  <a:pt x="4644227" y="353809"/>
                  <a:pt x="4638428" y="276323"/>
                </a:cubicBezTo>
                <a:cubicBezTo>
                  <a:pt x="4638775" y="372850"/>
                  <a:pt x="4639593" y="479360"/>
                  <a:pt x="4638427" y="552646"/>
                </a:cubicBezTo>
                <a:close/>
              </a:path>
              <a:path w="4914750" h="4421170" fill="none" extrusionOk="0">
                <a:moveTo>
                  <a:pt x="0" y="828969"/>
                </a:moveTo>
                <a:cubicBezTo>
                  <a:pt x="31221" y="679033"/>
                  <a:pt x="126642" y="547213"/>
                  <a:pt x="276323" y="552646"/>
                </a:cubicBezTo>
                <a:cubicBezTo>
                  <a:pt x="592660" y="566034"/>
                  <a:pt x="711509" y="522391"/>
                  <a:pt x="916429" y="552646"/>
                </a:cubicBezTo>
                <a:cubicBezTo>
                  <a:pt x="1121349" y="582901"/>
                  <a:pt x="1277498" y="563136"/>
                  <a:pt x="1597392" y="552646"/>
                </a:cubicBezTo>
                <a:cubicBezTo>
                  <a:pt x="1917286" y="542156"/>
                  <a:pt x="2029956" y="525773"/>
                  <a:pt x="2155782" y="552646"/>
                </a:cubicBezTo>
                <a:cubicBezTo>
                  <a:pt x="2281608" y="579520"/>
                  <a:pt x="2606885" y="550915"/>
                  <a:pt x="2755030" y="552646"/>
                </a:cubicBezTo>
                <a:cubicBezTo>
                  <a:pt x="2903175" y="554377"/>
                  <a:pt x="3086478" y="536183"/>
                  <a:pt x="3354278" y="552646"/>
                </a:cubicBezTo>
                <a:cubicBezTo>
                  <a:pt x="3622078" y="569109"/>
                  <a:pt x="3983611" y="530302"/>
                  <a:pt x="4362104" y="552646"/>
                </a:cubicBezTo>
                <a:cubicBezTo>
                  <a:pt x="4364291" y="443357"/>
                  <a:pt x="4358426" y="351328"/>
                  <a:pt x="4362104" y="276323"/>
                </a:cubicBezTo>
                <a:cubicBezTo>
                  <a:pt x="4369971" y="124771"/>
                  <a:pt x="4485849" y="-23726"/>
                  <a:pt x="4638427" y="0"/>
                </a:cubicBezTo>
                <a:cubicBezTo>
                  <a:pt x="4772133" y="-31196"/>
                  <a:pt x="4937562" y="131200"/>
                  <a:pt x="4914750" y="276323"/>
                </a:cubicBezTo>
                <a:cubicBezTo>
                  <a:pt x="4925165" y="616562"/>
                  <a:pt x="4924824" y="698288"/>
                  <a:pt x="4914750" y="972657"/>
                </a:cubicBezTo>
                <a:cubicBezTo>
                  <a:pt x="4904676" y="1247026"/>
                  <a:pt x="4910832" y="1346906"/>
                  <a:pt x="4914750" y="1602674"/>
                </a:cubicBezTo>
                <a:cubicBezTo>
                  <a:pt x="4918668" y="1858442"/>
                  <a:pt x="4908529" y="2078554"/>
                  <a:pt x="4914750" y="2332167"/>
                </a:cubicBezTo>
                <a:cubicBezTo>
                  <a:pt x="4920971" y="2585780"/>
                  <a:pt x="4936868" y="2855526"/>
                  <a:pt x="4914750" y="2995343"/>
                </a:cubicBezTo>
                <a:cubicBezTo>
                  <a:pt x="4892632" y="3135160"/>
                  <a:pt x="4918970" y="3302089"/>
                  <a:pt x="4914750" y="3592201"/>
                </a:cubicBezTo>
                <a:cubicBezTo>
                  <a:pt x="4922264" y="3748843"/>
                  <a:pt x="4789366" y="3849249"/>
                  <a:pt x="4638427" y="3868524"/>
                </a:cubicBezTo>
                <a:cubicBezTo>
                  <a:pt x="4393388" y="3856553"/>
                  <a:pt x="4237504" y="3844676"/>
                  <a:pt x="3998321" y="3868524"/>
                </a:cubicBezTo>
                <a:cubicBezTo>
                  <a:pt x="3759138" y="3892372"/>
                  <a:pt x="3544912" y="3897587"/>
                  <a:pt x="3317358" y="3868524"/>
                </a:cubicBezTo>
                <a:cubicBezTo>
                  <a:pt x="3089804" y="3839461"/>
                  <a:pt x="2711901" y="3830863"/>
                  <a:pt x="2554679" y="3868524"/>
                </a:cubicBezTo>
                <a:cubicBezTo>
                  <a:pt x="2397457" y="3906185"/>
                  <a:pt x="2030319" y="3893201"/>
                  <a:pt x="1873715" y="3868524"/>
                </a:cubicBezTo>
                <a:cubicBezTo>
                  <a:pt x="1717111" y="3843847"/>
                  <a:pt x="1486925" y="3837661"/>
                  <a:pt x="1192752" y="3868524"/>
                </a:cubicBezTo>
                <a:cubicBezTo>
                  <a:pt x="898579" y="3899387"/>
                  <a:pt x="789005" y="3888724"/>
                  <a:pt x="552646" y="3868524"/>
                </a:cubicBezTo>
                <a:cubicBezTo>
                  <a:pt x="539460" y="3966317"/>
                  <a:pt x="565571" y="4067568"/>
                  <a:pt x="552646" y="4144847"/>
                </a:cubicBezTo>
                <a:cubicBezTo>
                  <a:pt x="561843" y="4315720"/>
                  <a:pt x="427286" y="4427621"/>
                  <a:pt x="276323" y="4421170"/>
                </a:cubicBezTo>
                <a:cubicBezTo>
                  <a:pt x="133050" y="4416525"/>
                  <a:pt x="-7986" y="4264150"/>
                  <a:pt x="0" y="4144847"/>
                </a:cubicBezTo>
                <a:cubicBezTo>
                  <a:pt x="-21514" y="3872401"/>
                  <a:pt x="-10965" y="3811406"/>
                  <a:pt x="0" y="3481671"/>
                </a:cubicBezTo>
                <a:cubicBezTo>
                  <a:pt x="10965" y="3151936"/>
                  <a:pt x="-28978" y="3138339"/>
                  <a:pt x="0" y="2884813"/>
                </a:cubicBezTo>
                <a:cubicBezTo>
                  <a:pt x="28978" y="2631287"/>
                  <a:pt x="20983" y="2539322"/>
                  <a:pt x="0" y="2221638"/>
                </a:cubicBezTo>
                <a:cubicBezTo>
                  <a:pt x="-20983" y="1903954"/>
                  <a:pt x="-9332" y="1825320"/>
                  <a:pt x="0" y="1657938"/>
                </a:cubicBezTo>
                <a:cubicBezTo>
                  <a:pt x="9332" y="1490556"/>
                  <a:pt x="35490" y="1085914"/>
                  <a:pt x="0" y="828969"/>
                </a:cubicBezTo>
                <a:close/>
                <a:moveTo>
                  <a:pt x="4362104" y="552646"/>
                </a:moveTo>
                <a:cubicBezTo>
                  <a:pt x="4459255" y="546969"/>
                  <a:pt x="4511610" y="553056"/>
                  <a:pt x="4638427" y="552646"/>
                </a:cubicBezTo>
                <a:cubicBezTo>
                  <a:pt x="4802065" y="567389"/>
                  <a:pt x="4878722" y="424383"/>
                  <a:pt x="4914750" y="276323"/>
                </a:cubicBezTo>
                <a:moveTo>
                  <a:pt x="4638427" y="552646"/>
                </a:moveTo>
                <a:cubicBezTo>
                  <a:pt x="4642116" y="480812"/>
                  <a:pt x="4641345" y="337457"/>
                  <a:pt x="4638427" y="276323"/>
                </a:cubicBezTo>
                <a:cubicBezTo>
                  <a:pt x="4632830" y="349682"/>
                  <a:pt x="4581031" y="411396"/>
                  <a:pt x="4500265" y="414485"/>
                </a:cubicBezTo>
                <a:cubicBezTo>
                  <a:pt x="4420633" y="412683"/>
                  <a:pt x="4375344" y="359475"/>
                  <a:pt x="4362103" y="276323"/>
                </a:cubicBezTo>
                <a:moveTo>
                  <a:pt x="276323" y="1105293"/>
                </a:moveTo>
                <a:cubicBezTo>
                  <a:pt x="279323" y="979848"/>
                  <a:pt x="263201" y="897994"/>
                  <a:pt x="276323" y="828969"/>
                </a:cubicBezTo>
                <a:cubicBezTo>
                  <a:pt x="273661" y="750999"/>
                  <a:pt x="340310" y="694166"/>
                  <a:pt x="414485" y="690807"/>
                </a:cubicBezTo>
                <a:cubicBezTo>
                  <a:pt x="503436" y="699527"/>
                  <a:pt x="548877" y="750602"/>
                  <a:pt x="552647" y="828969"/>
                </a:cubicBezTo>
                <a:cubicBezTo>
                  <a:pt x="551968" y="995070"/>
                  <a:pt x="442150" y="1138294"/>
                  <a:pt x="276324" y="1105292"/>
                </a:cubicBezTo>
                <a:cubicBezTo>
                  <a:pt x="141059" y="1077707"/>
                  <a:pt x="12008" y="1013287"/>
                  <a:pt x="1" y="828969"/>
                </a:cubicBezTo>
                <a:moveTo>
                  <a:pt x="552646" y="828969"/>
                </a:moveTo>
                <a:cubicBezTo>
                  <a:pt x="537547" y="1018482"/>
                  <a:pt x="528823" y="1190967"/>
                  <a:pt x="552646" y="1345693"/>
                </a:cubicBezTo>
                <a:cubicBezTo>
                  <a:pt x="576469" y="1500419"/>
                  <a:pt x="563781" y="1759280"/>
                  <a:pt x="552646" y="1953604"/>
                </a:cubicBezTo>
                <a:cubicBezTo>
                  <a:pt x="541511" y="2147928"/>
                  <a:pt x="542000" y="2272409"/>
                  <a:pt x="552646" y="2470329"/>
                </a:cubicBezTo>
                <a:cubicBezTo>
                  <a:pt x="563292" y="2668249"/>
                  <a:pt x="543203" y="2787600"/>
                  <a:pt x="552646" y="2987053"/>
                </a:cubicBezTo>
                <a:cubicBezTo>
                  <a:pt x="562089" y="3186506"/>
                  <a:pt x="572950" y="3644654"/>
                  <a:pt x="552646" y="3868524"/>
                </a:cubicBezTo>
              </a:path>
              <a:path w="4914750" h="4421170" fill="none" stroke="0" extrusionOk="0">
                <a:moveTo>
                  <a:pt x="0" y="828969"/>
                </a:moveTo>
                <a:cubicBezTo>
                  <a:pt x="-19729" y="697908"/>
                  <a:pt x="131707" y="562481"/>
                  <a:pt x="276323" y="552646"/>
                </a:cubicBezTo>
                <a:cubicBezTo>
                  <a:pt x="516571" y="532908"/>
                  <a:pt x="701832" y="552208"/>
                  <a:pt x="834713" y="552646"/>
                </a:cubicBezTo>
                <a:cubicBezTo>
                  <a:pt x="967594" y="553085"/>
                  <a:pt x="1328870" y="552588"/>
                  <a:pt x="1515677" y="552646"/>
                </a:cubicBezTo>
                <a:cubicBezTo>
                  <a:pt x="1702484" y="552704"/>
                  <a:pt x="2014459" y="525143"/>
                  <a:pt x="2237498" y="552646"/>
                </a:cubicBezTo>
                <a:cubicBezTo>
                  <a:pt x="2460537" y="580149"/>
                  <a:pt x="2627357" y="529313"/>
                  <a:pt x="2836746" y="552646"/>
                </a:cubicBezTo>
                <a:cubicBezTo>
                  <a:pt x="3046135" y="575979"/>
                  <a:pt x="3404112" y="578990"/>
                  <a:pt x="3599425" y="552646"/>
                </a:cubicBezTo>
                <a:cubicBezTo>
                  <a:pt x="3794738" y="526302"/>
                  <a:pt x="4182448" y="532943"/>
                  <a:pt x="4362104" y="552646"/>
                </a:cubicBezTo>
                <a:cubicBezTo>
                  <a:pt x="4370046" y="471457"/>
                  <a:pt x="4361650" y="360377"/>
                  <a:pt x="4362104" y="276323"/>
                </a:cubicBezTo>
                <a:cubicBezTo>
                  <a:pt x="4383178" y="121786"/>
                  <a:pt x="4486897" y="-10427"/>
                  <a:pt x="4638427" y="0"/>
                </a:cubicBezTo>
                <a:cubicBezTo>
                  <a:pt x="4791206" y="-10712"/>
                  <a:pt x="4905805" y="132850"/>
                  <a:pt x="4914750" y="276323"/>
                </a:cubicBezTo>
                <a:cubicBezTo>
                  <a:pt x="4921267" y="599971"/>
                  <a:pt x="4911332" y="623525"/>
                  <a:pt x="4914750" y="939499"/>
                </a:cubicBezTo>
                <a:cubicBezTo>
                  <a:pt x="4918168" y="1255473"/>
                  <a:pt x="4938242" y="1377741"/>
                  <a:pt x="4914750" y="1668992"/>
                </a:cubicBezTo>
                <a:cubicBezTo>
                  <a:pt x="4891258" y="1960243"/>
                  <a:pt x="4901997" y="2169316"/>
                  <a:pt x="4914750" y="2299009"/>
                </a:cubicBezTo>
                <a:cubicBezTo>
                  <a:pt x="4927503" y="2428702"/>
                  <a:pt x="4899728" y="2627676"/>
                  <a:pt x="4914750" y="2862708"/>
                </a:cubicBezTo>
                <a:cubicBezTo>
                  <a:pt x="4929772" y="3097740"/>
                  <a:pt x="4938951" y="3393869"/>
                  <a:pt x="4914750" y="3592201"/>
                </a:cubicBezTo>
                <a:cubicBezTo>
                  <a:pt x="4919181" y="3741736"/>
                  <a:pt x="4787518" y="3864377"/>
                  <a:pt x="4638427" y="3868524"/>
                </a:cubicBezTo>
                <a:cubicBezTo>
                  <a:pt x="4457485" y="3876875"/>
                  <a:pt x="4334556" y="3869672"/>
                  <a:pt x="4039179" y="3868524"/>
                </a:cubicBezTo>
                <a:cubicBezTo>
                  <a:pt x="3743802" y="3867376"/>
                  <a:pt x="3690905" y="3859371"/>
                  <a:pt x="3480789" y="3868524"/>
                </a:cubicBezTo>
                <a:cubicBezTo>
                  <a:pt x="3270673" y="3877678"/>
                  <a:pt x="3015450" y="3847676"/>
                  <a:pt x="2758968" y="3868524"/>
                </a:cubicBezTo>
                <a:cubicBezTo>
                  <a:pt x="2502486" y="3889372"/>
                  <a:pt x="2359123" y="3861683"/>
                  <a:pt x="2200578" y="3868524"/>
                </a:cubicBezTo>
                <a:cubicBezTo>
                  <a:pt x="2042033" y="3875366"/>
                  <a:pt x="1818488" y="3885796"/>
                  <a:pt x="1642188" y="3868524"/>
                </a:cubicBezTo>
                <a:cubicBezTo>
                  <a:pt x="1465888" y="3851253"/>
                  <a:pt x="834711" y="3839867"/>
                  <a:pt x="552646" y="3868524"/>
                </a:cubicBezTo>
                <a:cubicBezTo>
                  <a:pt x="558440" y="3938938"/>
                  <a:pt x="547245" y="4068679"/>
                  <a:pt x="552646" y="4144847"/>
                </a:cubicBezTo>
                <a:cubicBezTo>
                  <a:pt x="554704" y="4304670"/>
                  <a:pt x="448730" y="4418659"/>
                  <a:pt x="276323" y="4421170"/>
                </a:cubicBezTo>
                <a:cubicBezTo>
                  <a:pt x="137173" y="4444766"/>
                  <a:pt x="1049" y="4310665"/>
                  <a:pt x="0" y="4144847"/>
                </a:cubicBezTo>
                <a:cubicBezTo>
                  <a:pt x="-9844" y="3917512"/>
                  <a:pt x="25123" y="3825150"/>
                  <a:pt x="0" y="3547989"/>
                </a:cubicBezTo>
                <a:cubicBezTo>
                  <a:pt x="-25123" y="3270828"/>
                  <a:pt x="-19612" y="3074502"/>
                  <a:pt x="0" y="2917972"/>
                </a:cubicBezTo>
                <a:cubicBezTo>
                  <a:pt x="19612" y="2761442"/>
                  <a:pt x="23660" y="2490703"/>
                  <a:pt x="0" y="2221638"/>
                </a:cubicBezTo>
                <a:cubicBezTo>
                  <a:pt x="-23660" y="1952573"/>
                  <a:pt x="27281" y="1869001"/>
                  <a:pt x="0" y="1591621"/>
                </a:cubicBezTo>
                <a:cubicBezTo>
                  <a:pt x="-27281" y="1314241"/>
                  <a:pt x="15215" y="1191671"/>
                  <a:pt x="0" y="828969"/>
                </a:cubicBezTo>
                <a:close/>
                <a:moveTo>
                  <a:pt x="4362104" y="552646"/>
                </a:moveTo>
                <a:cubicBezTo>
                  <a:pt x="4486436" y="563165"/>
                  <a:pt x="4505558" y="550915"/>
                  <a:pt x="4638427" y="552646"/>
                </a:cubicBezTo>
                <a:cubicBezTo>
                  <a:pt x="4799442" y="556892"/>
                  <a:pt x="4936128" y="417430"/>
                  <a:pt x="4914750" y="276323"/>
                </a:cubicBezTo>
                <a:moveTo>
                  <a:pt x="4638427" y="552646"/>
                </a:moveTo>
                <a:cubicBezTo>
                  <a:pt x="4628958" y="468533"/>
                  <a:pt x="4632003" y="381093"/>
                  <a:pt x="4638427" y="276323"/>
                </a:cubicBezTo>
                <a:cubicBezTo>
                  <a:pt x="4652904" y="354708"/>
                  <a:pt x="4578252" y="422257"/>
                  <a:pt x="4500265" y="414485"/>
                </a:cubicBezTo>
                <a:cubicBezTo>
                  <a:pt x="4415039" y="422393"/>
                  <a:pt x="4360335" y="340384"/>
                  <a:pt x="4362103" y="276323"/>
                </a:cubicBezTo>
                <a:moveTo>
                  <a:pt x="276323" y="1105293"/>
                </a:moveTo>
                <a:cubicBezTo>
                  <a:pt x="270716" y="985922"/>
                  <a:pt x="269034" y="897222"/>
                  <a:pt x="276323" y="828969"/>
                </a:cubicBezTo>
                <a:cubicBezTo>
                  <a:pt x="272162" y="744154"/>
                  <a:pt x="335306" y="691569"/>
                  <a:pt x="414485" y="690807"/>
                </a:cubicBezTo>
                <a:cubicBezTo>
                  <a:pt x="487567" y="702116"/>
                  <a:pt x="545636" y="739880"/>
                  <a:pt x="552647" y="828969"/>
                </a:cubicBezTo>
                <a:cubicBezTo>
                  <a:pt x="537887" y="964352"/>
                  <a:pt x="409323" y="1120232"/>
                  <a:pt x="276324" y="1105292"/>
                </a:cubicBezTo>
                <a:cubicBezTo>
                  <a:pt x="102034" y="1096192"/>
                  <a:pt x="-8570" y="1010735"/>
                  <a:pt x="1" y="828969"/>
                </a:cubicBezTo>
                <a:moveTo>
                  <a:pt x="552646" y="828969"/>
                </a:moveTo>
                <a:cubicBezTo>
                  <a:pt x="566814" y="1005139"/>
                  <a:pt x="531053" y="1233785"/>
                  <a:pt x="552646" y="1376089"/>
                </a:cubicBezTo>
                <a:cubicBezTo>
                  <a:pt x="574239" y="1518393"/>
                  <a:pt x="550822" y="1745190"/>
                  <a:pt x="552646" y="2044791"/>
                </a:cubicBezTo>
                <a:cubicBezTo>
                  <a:pt x="554470" y="2344392"/>
                  <a:pt x="545007" y="2429783"/>
                  <a:pt x="552646" y="2561515"/>
                </a:cubicBezTo>
                <a:cubicBezTo>
                  <a:pt x="560285" y="2693247"/>
                  <a:pt x="550646" y="3051515"/>
                  <a:pt x="552646" y="3230217"/>
                </a:cubicBezTo>
                <a:cubicBezTo>
                  <a:pt x="554646" y="3408919"/>
                  <a:pt x="568340" y="3570267"/>
                  <a:pt x="552646" y="3868524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i="0" dirty="0">
                <a:solidFill>
                  <a:schemeClr val="tx1"/>
                </a:solidFill>
                <a:effectLst/>
              </a:rPr>
              <a:t>Umorni vojnici u </a:t>
            </a:r>
            <a:endParaRPr lang="hr-HR" sz="28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800" b="1" i="0" dirty="0" err="1" smtClean="0">
                <a:solidFill>
                  <a:schemeClr val="tx1"/>
                </a:solidFill>
                <a:effectLst/>
              </a:rPr>
              <a:t>Dunkerqueu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​​. Borbe su </a:t>
            </a:r>
            <a:endParaRPr lang="hr-HR" sz="28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800" b="1" i="0" dirty="0" smtClean="0">
                <a:solidFill>
                  <a:schemeClr val="tx1"/>
                </a:solidFill>
                <a:effectLst/>
              </a:rPr>
              <a:t>često 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bile toliko </a:t>
            </a:r>
            <a:r>
              <a:rPr lang="hr-HR" sz="2800" b="1" i="0" dirty="0" smtClean="0">
                <a:solidFill>
                  <a:schemeClr val="tx1"/>
                </a:solidFill>
                <a:effectLst/>
              </a:rPr>
              <a:t>iscrpljujuće</a:t>
            </a:r>
          </a:p>
          <a:p>
            <a:pPr algn="ctr"/>
            <a:r>
              <a:rPr lang="hr-HR" sz="2800" b="1" i="0" dirty="0" smtClean="0">
                <a:solidFill>
                  <a:schemeClr val="tx1"/>
                </a:solidFill>
                <a:effectLst/>
              </a:rPr>
              <a:t> 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da su vojnici iskorištavali </a:t>
            </a:r>
            <a:endParaRPr lang="hr-HR" sz="28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800" b="1" dirty="0" smtClean="0">
                <a:solidFill>
                  <a:schemeClr val="tx1"/>
                </a:solidFill>
              </a:rPr>
              <a:t> </a:t>
            </a:r>
            <a:r>
              <a:rPr lang="hr-HR" sz="2800" b="1" dirty="0" smtClean="0">
                <a:solidFill>
                  <a:schemeClr val="tx1"/>
                </a:solidFill>
              </a:rPr>
              <a:t>  </a:t>
            </a:r>
            <a:r>
              <a:rPr lang="hr-HR" sz="2800" b="1" i="0" dirty="0" smtClean="0">
                <a:solidFill>
                  <a:schemeClr val="tx1"/>
                </a:solidFill>
                <a:effectLst/>
              </a:rPr>
              <a:t>svaki 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slobodni trenutak da „uhvate” malo sna.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F39A6170-C931-44DF-9A12-3E23E389D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8977" y="1280360"/>
            <a:ext cx="4534293" cy="5407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12167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659371504"/>
              </p:ext>
            </p:extLst>
          </p:nvPr>
        </p:nvGraphicFramePr>
        <p:xfrm>
          <a:off x="329938" y="1527142"/>
          <a:ext cx="11689237" cy="4972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696992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D76CEE07-A319-4BD1-BDAE-1F4E6C279AC9}"/>
              </a:ext>
            </a:extLst>
          </p:cNvPr>
          <p:cNvSpPr/>
          <p:nvPr/>
        </p:nvSpPr>
        <p:spPr>
          <a:xfrm>
            <a:off x="8119864" y="1677973"/>
            <a:ext cx="3506771" cy="4421170"/>
          </a:xfrm>
          <a:custGeom>
            <a:avLst/>
            <a:gdLst>
              <a:gd name="connsiteX0" fmla="*/ 3506771 w 3506771"/>
              <a:gd name="connsiteY0" fmla="*/ 219173 h 4421170"/>
              <a:gd name="connsiteX1" fmla="*/ 3287598 w 3506771"/>
              <a:gd name="connsiteY1" fmla="*/ 438346 h 4421170"/>
              <a:gd name="connsiteX2" fmla="*/ 3287598 w 3506771"/>
              <a:gd name="connsiteY2" fmla="*/ 219173 h 4421170"/>
              <a:gd name="connsiteX3" fmla="*/ 3178011 w 3506771"/>
              <a:gd name="connsiteY3" fmla="*/ 328760 h 4421170"/>
              <a:gd name="connsiteX4" fmla="*/ 3068424 w 3506771"/>
              <a:gd name="connsiteY4" fmla="*/ 219173 h 4421170"/>
              <a:gd name="connsiteX5" fmla="*/ 3068425 w 3506771"/>
              <a:gd name="connsiteY5" fmla="*/ 438346 h 4421170"/>
              <a:gd name="connsiteX6" fmla="*/ 2441590 w 3506771"/>
              <a:gd name="connsiteY6" fmla="*/ 438346 h 4421170"/>
              <a:gd name="connsiteX7" fmla="*/ 1900232 w 3506771"/>
              <a:gd name="connsiteY7" fmla="*/ 438346 h 4421170"/>
              <a:gd name="connsiteX8" fmla="*/ 1358874 w 3506771"/>
              <a:gd name="connsiteY8" fmla="*/ 438346 h 4421170"/>
              <a:gd name="connsiteX9" fmla="*/ 732038 w 3506771"/>
              <a:gd name="connsiteY9" fmla="*/ 438346 h 4421170"/>
              <a:gd name="connsiteX10" fmla="*/ 219173 w 3506771"/>
              <a:gd name="connsiteY10" fmla="*/ 438346 h 4421170"/>
              <a:gd name="connsiteX11" fmla="*/ 0 w 3506771"/>
              <a:gd name="connsiteY11" fmla="*/ 657519 h 4421170"/>
              <a:gd name="connsiteX12" fmla="*/ 0 w 3506771"/>
              <a:gd name="connsiteY12" fmla="*/ 1177376 h 4421170"/>
              <a:gd name="connsiteX13" fmla="*/ 0 w 3506771"/>
              <a:gd name="connsiteY13" fmla="*/ 1732677 h 4421170"/>
              <a:gd name="connsiteX14" fmla="*/ 0 w 3506771"/>
              <a:gd name="connsiteY14" fmla="*/ 2217089 h 4421170"/>
              <a:gd name="connsiteX15" fmla="*/ 0 w 3506771"/>
              <a:gd name="connsiteY15" fmla="*/ 2807836 h 4421170"/>
              <a:gd name="connsiteX16" fmla="*/ 0 w 3506771"/>
              <a:gd name="connsiteY16" fmla="*/ 3398582 h 4421170"/>
              <a:gd name="connsiteX17" fmla="*/ 0 w 3506771"/>
              <a:gd name="connsiteY17" fmla="*/ 4201997 h 4421170"/>
              <a:gd name="connsiteX18" fmla="*/ 219173 w 3506771"/>
              <a:gd name="connsiteY18" fmla="*/ 4421170 h 4421170"/>
              <a:gd name="connsiteX19" fmla="*/ 438346 w 3506771"/>
              <a:gd name="connsiteY19" fmla="*/ 4201997 h 4421170"/>
              <a:gd name="connsiteX20" fmla="*/ 438346 w 3506771"/>
              <a:gd name="connsiteY20" fmla="*/ 3982824 h 4421170"/>
              <a:gd name="connsiteX21" fmla="*/ 979704 w 3506771"/>
              <a:gd name="connsiteY21" fmla="*/ 3982824 h 4421170"/>
              <a:gd name="connsiteX22" fmla="*/ 1464077 w 3506771"/>
              <a:gd name="connsiteY22" fmla="*/ 3982824 h 4421170"/>
              <a:gd name="connsiteX23" fmla="*/ 2062420 w 3506771"/>
              <a:gd name="connsiteY23" fmla="*/ 3982824 h 4421170"/>
              <a:gd name="connsiteX24" fmla="*/ 2660763 w 3506771"/>
              <a:gd name="connsiteY24" fmla="*/ 3982824 h 4421170"/>
              <a:gd name="connsiteX25" fmla="*/ 3287598 w 3506771"/>
              <a:gd name="connsiteY25" fmla="*/ 3982824 h 4421170"/>
              <a:gd name="connsiteX26" fmla="*/ 3506771 w 3506771"/>
              <a:gd name="connsiteY26" fmla="*/ 3763651 h 4421170"/>
              <a:gd name="connsiteX27" fmla="*/ 3506771 w 3506771"/>
              <a:gd name="connsiteY27" fmla="*/ 3279239 h 4421170"/>
              <a:gd name="connsiteX28" fmla="*/ 3506771 w 3506771"/>
              <a:gd name="connsiteY28" fmla="*/ 2617603 h 4421170"/>
              <a:gd name="connsiteX29" fmla="*/ 3506771 w 3506771"/>
              <a:gd name="connsiteY29" fmla="*/ 1991412 h 4421170"/>
              <a:gd name="connsiteX30" fmla="*/ 3506771 w 3506771"/>
              <a:gd name="connsiteY30" fmla="*/ 1471555 h 4421170"/>
              <a:gd name="connsiteX31" fmla="*/ 3506771 w 3506771"/>
              <a:gd name="connsiteY31" fmla="*/ 951698 h 4421170"/>
              <a:gd name="connsiteX32" fmla="*/ 3506771 w 3506771"/>
              <a:gd name="connsiteY32" fmla="*/ 219173 h 4421170"/>
              <a:gd name="connsiteX33" fmla="*/ 219173 w 3506771"/>
              <a:gd name="connsiteY33" fmla="*/ 876693 h 4421170"/>
              <a:gd name="connsiteX34" fmla="*/ 438346 w 3506771"/>
              <a:gd name="connsiteY34" fmla="*/ 657520 h 4421170"/>
              <a:gd name="connsiteX35" fmla="*/ 328759 w 3506771"/>
              <a:gd name="connsiteY35" fmla="*/ 547933 h 4421170"/>
              <a:gd name="connsiteX36" fmla="*/ 219172 w 3506771"/>
              <a:gd name="connsiteY36" fmla="*/ 657520 h 4421170"/>
              <a:gd name="connsiteX37" fmla="*/ 219173 w 3506771"/>
              <a:gd name="connsiteY37" fmla="*/ 876693 h 4421170"/>
              <a:gd name="connsiteX0" fmla="*/ 219173 w 3506771"/>
              <a:gd name="connsiteY0" fmla="*/ 876693 h 4421170"/>
              <a:gd name="connsiteX1" fmla="*/ 438346 w 3506771"/>
              <a:gd name="connsiteY1" fmla="*/ 657520 h 4421170"/>
              <a:gd name="connsiteX2" fmla="*/ 328759 w 3506771"/>
              <a:gd name="connsiteY2" fmla="*/ 547933 h 4421170"/>
              <a:gd name="connsiteX3" fmla="*/ 219172 w 3506771"/>
              <a:gd name="connsiteY3" fmla="*/ 657520 h 4421170"/>
              <a:gd name="connsiteX4" fmla="*/ 219173 w 3506771"/>
              <a:gd name="connsiteY4" fmla="*/ 876693 h 4421170"/>
              <a:gd name="connsiteX5" fmla="*/ 3287598 w 3506771"/>
              <a:gd name="connsiteY5" fmla="*/ 438346 h 4421170"/>
              <a:gd name="connsiteX6" fmla="*/ 3506771 w 3506771"/>
              <a:gd name="connsiteY6" fmla="*/ 219173 h 4421170"/>
              <a:gd name="connsiteX7" fmla="*/ 3287598 w 3506771"/>
              <a:gd name="connsiteY7" fmla="*/ 0 h 4421170"/>
              <a:gd name="connsiteX8" fmla="*/ 3068425 w 3506771"/>
              <a:gd name="connsiteY8" fmla="*/ 219173 h 4421170"/>
              <a:gd name="connsiteX9" fmla="*/ 3178012 w 3506771"/>
              <a:gd name="connsiteY9" fmla="*/ 328760 h 4421170"/>
              <a:gd name="connsiteX10" fmla="*/ 3287599 w 3506771"/>
              <a:gd name="connsiteY10" fmla="*/ 219173 h 4421170"/>
              <a:gd name="connsiteX11" fmla="*/ 3287598 w 3506771"/>
              <a:gd name="connsiteY11" fmla="*/ 438346 h 4421170"/>
              <a:gd name="connsiteX0" fmla="*/ 0 w 3506771"/>
              <a:gd name="connsiteY0" fmla="*/ 657520 h 4421170"/>
              <a:gd name="connsiteX1" fmla="*/ 219173 w 3506771"/>
              <a:gd name="connsiteY1" fmla="*/ 438347 h 4421170"/>
              <a:gd name="connsiteX2" fmla="*/ 760531 w 3506771"/>
              <a:gd name="connsiteY2" fmla="*/ 438347 h 4421170"/>
              <a:gd name="connsiteX3" fmla="*/ 1244904 w 3506771"/>
              <a:gd name="connsiteY3" fmla="*/ 438347 h 4421170"/>
              <a:gd name="connsiteX4" fmla="*/ 1757769 w 3506771"/>
              <a:gd name="connsiteY4" fmla="*/ 438346 h 4421170"/>
              <a:gd name="connsiteX5" fmla="*/ 2270634 w 3506771"/>
              <a:gd name="connsiteY5" fmla="*/ 438346 h 4421170"/>
              <a:gd name="connsiteX6" fmla="*/ 3068425 w 3506771"/>
              <a:gd name="connsiteY6" fmla="*/ 438346 h 4421170"/>
              <a:gd name="connsiteX7" fmla="*/ 3068425 w 3506771"/>
              <a:gd name="connsiteY7" fmla="*/ 219173 h 4421170"/>
              <a:gd name="connsiteX8" fmla="*/ 3287598 w 3506771"/>
              <a:gd name="connsiteY8" fmla="*/ 0 h 4421170"/>
              <a:gd name="connsiteX9" fmla="*/ 3506771 w 3506771"/>
              <a:gd name="connsiteY9" fmla="*/ 219173 h 4421170"/>
              <a:gd name="connsiteX10" fmla="*/ 3506771 w 3506771"/>
              <a:gd name="connsiteY10" fmla="*/ 845364 h 4421170"/>
              <a:gd name="connsiteX11" fmla="*/ 3506771 w 3506771"/>
              <a:gd name="connsiteY11" fmla="*/ 1400665 h 4421170"/>
              <a:gd name="connsiteX12" fmla="*/ 3506771 w 3506771"/>
              <a:gd name="connsiteY12" fmla="*/ 2062301 h 4421170"/>
              <a:gd name="connsiteX13" fmla="*/ 3506771 w 3506771"/>
              <a:gd name="connsiteY13" fmla="*/ 2653047 h 4421170"/>
              <a:gd name="connsiteX14" fmla="*/ 3506771 w 3506771"/>
              <a:gd name="connsiteY14" fmla="*/ 3763650 h 4421170"/>
              <a:gd name="connsiteX15" fmla="*/ 3287598 w 3506771"/>
              <a:gd name="connsiteY15" fmla="*/ 3982823 h 4421170"/>
              <a:gd name="connsiteX16" fmla="*/ 2746240 w 3506771"/>
              <a:gd name="connsiteY16" fmla="*/ 3982823 h 4421170"/>
              <a:gd name="connsiteX17" fmla="*/ 2176390 w 3506771"/>
              <a:gd name="connsiteY17" fmla="*/ 3982823 h 4421170"/>
              <a:gd name="connsiteX18" fmla="*/ 1549554 w 3506771"/>
              <a:gd name="connsiteY18" fmla="*/ 3982824 h 4421170"/>
              <a:gd name="connsiteX19" fmla="*/ 979704 w 3506771"/>
              <a:gd name="connsiteY19" fmla="*/ 3982824 h 4421170"/>
              <a:gd name="connsiteX20" fmla="*/ 438346 w 3506771"/>
              <a:gd name="connsiteY20" fmla="*/ 3982824 h 4421170"/>
              <a:gd name="connsiteX21" fmla="*/ 438346 w 3506771"/>
              <a:gd name="connsiteY21" fmla="*/ 4201997 h 4421170"/>
              <a:gd name="connsiteX22" fmla="*/ 219173 w 3506771"/>
              <a:gd name="connsiteY22" fmla="*/ 4421170 h 4421170"/>
              <a:gd name="connsiteX23" fmla="*/ 0 w 3506771"/>
              <a:gd name="connsiteY23" fmla="*/ 4201997 h 4421170"/>
              <a:gd name="connsiteX24" fmla="*/ 0 w 3506771"/>
              <a:gd name="connsiteY24" fmla="*/ 3540361 h 4421170"/>
              <a:gd name="connsiteX25" fmla="*/ 0 w 3506771"/>
              <a:gd name="connsiteY25" fmla="*/ 3055949 h 4421170"/>
              <a:gd name="connsiteX26" fmla="*/ 0 w 3506771"/>
              <a:gd name="connsiteY26" fmla="*/ 2536093 h 4421170"/>
              <a:gd name="connsiteX27" fmla="*/ 0 w 3506771"/>
              <a:gd name="connsiteY27" fmla="*/ 1945347 h 4421170"/>
              <a:gd name="connsiteX28" fmla="*/ 0 w 3506771"/>
              <a:gd name="connsiteY28" fmla="*/ 1460935 h 4421170"/>
              <a:gd name="connsiteX29" fmla="*/ 0 w 3506771"/>
              <a:gd name="connsiteY29" fmla="*/ 657520 h 4421170"/>
              <a:gd name="connsiteX30" fmla="*/ 3068425 w 3506771"/>
              <a:gd name="connsiteY30" fmla="*/ 438346 h 4421170"/>
              <a:gd name="connsiteX31" fmla="*/ 3287598 w 3506771"/>
              <a:gd name="connsiteY31" fmla="*/ 438346 h 4421170"/>
              <a:gd name="connsiteX32" fmla="*/ 3506771 w 3506771"/>
              <a:gd name="connsiteY32" fmla="*/ 219173 h 4421170"/>
              <a:gd name="connsiteX33" fmla="*/ 3287598 w 3506771"/>
              <a:gd name="connsiteY33" fmla="*/ 438346 h 4421170"/>
              <a:gd name="connsiteX34" fmla="*/ 3287598 w 3506771"/>
              <a:gd name="connsiteY34" fmla="*/ 219173 h 4421170"/>
              <a:gd name="connsiteX35" fmla="*/ 3178011 w 3506771"/>
              <a:gd name="connsiteY35" fmla="*/ 328760 h 4421170"/>
              <a:gd name="connsiteX36" fmla="*/ 3068424 w 3506771"/>
              <a:gd name="connsiteY36" fmla="*/ 219173 h 4421170"/>
              <a:gd name="connsiteX37" fmla="*/ 219173 w 3506771"/>
              <a:gd name="connsiteY37" fmla="*/ 876693 h 4421170"/>
              <a:gd name="connsiteX38" fmla="*/ 219173 w 3506771"/>
              <a:gd name="connsiteY38" fmla="*/ 657520 h 4421170"/>
              <a:gd name="connsiteX39" fmla="*/ 328760 w 3506771"/>
              <a:gd name="connsiteY39" fmla="*/ 547933 h 4421170"/>
              <a:gd name="connsiteX40" fmla="*/ 438347 w 3506771"/>
              <a:gd name="connsiteY40" fmla="*/ 657520 h 4421170"/>
              <a:gd name="connsiteX41" fmla="*/ 219174 w 3506771"/>
              <a:gd name="connsiteY41" fmla="*/ 876693 h 4421170"/>
              <a:gd name="connsiteX42" fmla="*/ 1 w 3506771"/>
              <a:gd name="connsiteY42" fmla="*/ 657520 h 4421170"/>
              <a:gd name="connsiteX43" fmla="*/ 438346 w 3506771"/>
              <a:gd name="connsiteY43" fmla="*/ 657520 h 4421170"/>
              <a:gd name="connsiteX44" fmla="*/ 438346 w 3506771"/>
              <a:gd name="connsiteY44" fmla="*/ 1222822 h 4421170"/>
              <a:gd name="connsiteX45" fmla="*/ 438346 w 3506771"/>
              <a:gd name="connsiteY45" fmla="*/ 1887882 h 4421170"/>
              <a:gd name="connsiteX46" fmla="*/ 438346 w 3506771"/>
              <a:gd name="connsiteY46" fmla="*/ 2453184 h 4421170"/>
              <a:gd name="connsiteX47" fmla="*/ 438346 w 3506771"/>
              <a:gd name="connsiteY47" fmla="*/ 3018486 h 4421170"/>
              <a:gd name="connsiteX48" fmla="*/ 438346 w 3506771"/>
              <a:gd name="connsiteY48" fmla="*/ 3982824 h 4421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506771" h="4421170" stroke="0" extrusionOk="0">
                <a:moveTo>
                  <a:pt x="3506771" y="219173"/>
                </a:moveTo>
                <a:cubicBezTo>
                  <a:pt x="3503175" y="337917"/>
                  <a:pt x="3409691" y="423515"/>
                  <a:pt x="3287598" y="438346"/>
                </a:cubicBezTo>
                <a:cubicBezTo>
                  <a:pt x="3283262" y="353387"/>
                  <a:pt x="3294139" y="303221"/>
                  <a:pt x="3287598" y="219173"/>
                </a:cubicBezTo>
                <a:cubicBezTo>
                  <a:pt x="3281971" y="272783"/>
                  <a:pt x="3248371" y="331425"/>
                  <a:pt x="3178011" y="328760"/>
                </a:cubicBezTo>
                <a:cubicBezTo>
                  <a:pt x="3114173" y="323543"/>
                  <a:pt x="3067053" y="277975"/>
                  <a:pt x="3068424" y="219173"/>
                </a:cubicBezTo>
                <a:cubicBezTo>
                  <a:pt x="3066094" y="282596"/>
                  <a:pt x="3076052" y="369363"/>
                  <a:pt x="3068425" y="438346"/>
                </a:cubicBezTo>
                <a:cubicBezTo>
                  <a:pt x="2841246" y="430736"/>
                  <a:pt x="2676500" y="416734"/>
                  <a:pt x="2441590" y="438346"/>
                </a:cubicBezTo>
                <a:cubicBezTo>
                  <a:pt x="2206681" y="459958"/>
                  <a:pt x="2107684" y="420104"/>
                  <a:pt x="1900232" y="438346"/>
                </a:cubicBezTo>
                <a:cubicBezTo>
                  <a:pt x="1692780" y="456588"/>
                  <a:pt x="1475997" y="417252"/>
                  <a:pt x="1358874" y="438346"/>
                </a:cubicBezTo>
                <a:cubicBezTo>
                  <a:pt x="1241751" y="459440"/>
                  <a:pt x="951451" y="434505"/>
                  <a:pt x="732038" y="438346"/>
                </a:cubicBezTo>
                <a:cubicBezTo>
                  <a:pt x="512625" y="442187"/>
                  <a:pt x="343144" y="456085"/>
                  <a:pt x="219173" y="438346"/>
                </a:cubicBezTo>
                <a:cubicBezTo>
                  <a:pt x="106230" y="427402"/>
                  <a:pt x="-6322" y="541493"/>
                  <a:pt x="0" y="657519"/>
                </a:cubicBezTo>
                <a:cubicBezTo>
                  <a:pt x="-4944" y="914899"/>
                  <a:pt x="11186" y="1061903"/>
                  <a:pt x="0" y="1177376"/>
                </a:cubicBezTo>
                <a:cubicBezTo>
                  <a:pt x="-11186" y="1292849"/>
                  <a:pt x="24713" y="1556286"/>
                  <a:pt x="0" y="1732677"/>
                </a:cubicBezTo>
                <a:cubicBezTo>
                  <a:pt x="-24713" y="1909068"/>
                  <a:pt x="19158" y="2046390"/>
                  <a:pt x="0" y="2217089"/>
                </a:cubicBezTo>
                <a:cubicBezTo>
                  <a:pt x="-19158" y="2387788"/>
                  <a:pt x="8350" y="2544611"/>
                  <a:pt x="0" y="2807836"/>
                </a:cubicBezTo>
                <a:cubicBezTo>
                  <a:pt x="-8350" y="3071061"/>
                  <a:pt x="-10716" y="3158967"/>
                  <a:pt x="0" y="3398582"/>
                </a:cubicBezTo>
                <a:cubicBezTo>
                  <a:pt x="10716" y="3638197"/>
                  <a:pt x="-25425" y="3914161"/>
                  <a:pt x="0" y="4201997"/>
                </a:cubicBezTo>
                <a:cubicBezTo>
                  <a:pt x="-7230" y="4333833"/>
                  <a:pt x="100556" y="4407070"/>
                  <a:pt x="219173" y="4421170"/>
                </a:cubicBezTo>
                <a:cubicBezTo>
                  <a:pt x="342982" y="4427994"/>
                  <a:pt x="461933" y="4339439"/>
                  <a:pt x="438346" y="4201997"/>
                </a:cubicBezTo>
                <a:cubicBezTo>
                  <a:pt x="430646" y="4130338"/>
                  <a:pt x="432506" y="4038955"/>
                  <a:pt x="438346" y="3982824"/>
                </a:cubicBezTo>
                <a:cubicBezTo>
                  <a:pt x="667482" y="3961464"/>
                  <a:pt x="814927" y="3980642"/>
                  <a:pt x="979704" y="3982824"/>
                </a:cubicBezTo>
                <a:cubicBezTo>
                  <a:pt x="1144481" y="3985006"/>
                  <a:pt x="1328060" y="3977560"/>
                  <a:pt x="1464077" y="3982824"/>
                </a:cubicBezTo>
                <a:cubicBezTo>
                  <a:pt x="1600094" y="3988088"/>
                  <a:pt x="1764594" y="3955075"/>
                  <a:pt x="2062420" y="3982824"/>
                </a:cubicBezTo>
                <a:cubicBezTo>
                  <a:pt x="2360246" y="4010573"/>
                  <a:pt x="2421681" y="3954078"/>
                  <a:pt x="2660763" y="3982824"/>
                </a:cubicBezTo>
                <a:cubicBezTo>
                  <a:pt x="2899845" y="4011570"/>
                  <a:pt x="3145226" y="3987803"/>
                  <a:pt x="3287598" y="3982824"/>
                </a:cubicBezTo>
                <a:cubicBezTo>
                  <a:pt x="3396972" y="3998362"/>
                  <a:pt x="3503190" y="3876421"/>
                  <a:pt x="3506771" y="3763651"/>
                </a:cubicBezTo>
                <a:cubicBezTo>
                  <a:pt x="3488893" y="3559000"/>
                  <a:pt x="3525306" y="3470198"/>
                  <a:pt x="3506771" y="3279239"/>
                </a:cubicBezTo>
                <a:cubicBezTo>
                  <a:pt x="3488236" y="3088280"/>
                  <a:pt x="3489782" y="2814493"/>
                  <a:pt x="3506771" y="2617603"/>
                </a:cubicBezTo>
                <a:cubicBezTo>
                  <a:pt x="3523760" y="2420713"/>
                  <a:pt x="3504855" y="2180832"/>
                  <a:pt x="3506771" y="1991412"/>
                </a:cubicBezTo>
                <a:cubicBezTo>
                  <a:pt x="3508687" y="1801992"/>
                  <a:pt x="3527699" y="1604828"/>
                  <a:pt x="3506771" y="1471555"/>
                </a:cubicBezTo>
                <a:cubicBezTo>
                  <a:pt x="3485843" y="1338282"/>
                  <a:pt x="3482279" y="1138559"/>
                  <a:pt x="3506771" y="951698"/>
                </a:cubicBezTo>
                <a:cubicBezTo>
                  <a:pt x="3531263" y="764837"/>
                  <a:pt x="3492220" y="380349"/>
                  <a:pt x="3506771" y="219173"/>
                </a:cubicBezTo>
                <a:close/>
                <a:moveTo>
                  <a:pt x="219173" y="876693"/>
                </a:moveTo>
                <a:cubicBezTo>
                  <a:pt x="349567" y="856068"/>
                  <a:pt x="437829" y="807745"/>
                  <a:pt x="438346" y="657520"/>
                </a:cubicBezTo>
                <a:cubicBezTo>
                  <a:pt x="435228" y="598696"/>
                  <a:pt x="380200" y="552782"/>
                  <a:pt x="328759" y="547933"/>
                </a:cubicBezTo>
                <a:cubicBezTo>
                  <a:pt x="269068" y="546390"/>
                  <a:pt x="230552" y="604031"/>
                  <a:pt x="219172" y="657520"/>
                </a:cubicBezTo>
                <a:cubicBezTo>
                  <a:pt x="217363" y="721649"/>
                  <a:pt x="208581" y="809676"/>
                  <a:pt x="219173" y="876693"/>
                </a:cubicBezTo>
                <a:close/>
              </a:path>
              <a:path w="3506771" h="4421170" fill="darkenLess" stroke="0" extrusionOk="0">
                <a:moveTo>
                  <a:pt x="219173" y="876693"/>
                </a:moveTo>
                <a:cubicBezTo>
                  <a:pt x="350586" y="891236"/>
                  <a:pt x="420382" y="793923"/>
                  <a:pt x="438346" y="657520"/>
                </a:cubicBezTo>
                <a:cubicBezTo>
                  <a:pt x="429311" y="605759"/>
                  <a:pt x="388543" y="551359"/>
                  <a:pt x="328759" y="547933"/>
                </a:cubicBezTo>
                <a:cubicBezTo>
                  <a:pt x="258112" y="546441"/>
                  <a:pt x="206589" y="599803"/>
                  <a:pt x="219172" y="657520"/>
                </a:cubicBezTo>
                <a:cubicBezTo>
                  <a:pt x="221611" y="733603"/>
                  <a:pt x="219207" y="787584"/>
                  <a:pt x="219173" y="876693"/>
                </a:cubicBezTo>
                <a:close/>
                <a:moveTo>
                  <a:pt x="3287598" y="438346"/>
                </a:moveTo>
                <a:cubicBezTo>
                  <a:pt x="3409198" y="442142"/>
                  <a:pt x="3524504" y="356704"/>
                  <a:pt x="3506771" y="219173"/>
                </a:cubicBezTo>
                <a:cubicBezTo>
                  <a:pt x="3504022" y="92970"/>
                  <a:pt x="3383052" y="5019"/>
                  <a:pt x="3287598" y="0"/>
                </a:cubicBezTo>
                <a:cubicBezTo>
                  <a:pt x="3172528" y="14623"/>
                  <a:pt x="3096015" y="86857"/>
                  <a:pt x="3068425" y="219173"/>
                </a:cubicBezTo>
                <a:cubicBezTo>
                  <a:pt x="3069601" y="278263"/>
                  <a:pt x="3118781" y="328025"/>
                  <a:pt x="3178012" y="328760"/>
                </a:cubicBezTo>
                <a:cubicBezTo>
                  <a:pt x="3238377" y="325122"/>
                  <a:pt x="3275819" y="271511"/>
                  <a:pt x="3287599" y="219173"/>
                </a:cubicBezTo>
                <a:cubicBezTo>
                  <a:pt x="3288366" y="278317"/>
                  <a:pt x="3279707" y="353565"/>
                  <a:pt x="3287598" y="438346"/>
                </a:cubicBezTo>
                <a:close/>
              </a:path>
              <a:path w="3506771" h="4421170" fill="none" extrusionOk="0">
                <a:moveTo>
                  <a:pt x="0" y="657520"/>
                </a:moveTo>
                <a:cubicBezTo>
                  <a:pt x="-22657" y="537357"/>
                  <a:pt x="101625" y="442467"/>
                  <a:pt x="219173" y="438347"/>
                </a:cubicBezTo>
                <a:cubicBezTo>
                  <a:pt x="347889" y="451580"/>
                  <a:pt x="520761" y="448016"/>
                  <a:pt x="760531" y="438347"/>
                </a:cubicBezTo>
                <a:cubicBezTo>
                  <a:pt x="1000301" y="428678"/>
                  <a:pt x="1053224" y="422702"/>
                  <a:pt x="1244904" y="438347"/>
                </a:cubicBezTo>
                <a:cubicBezTo>
                  <a:pt x="1436584" y="453992"/>
                  <a:pt x="1565380" y="435726"/>
                  <a:pt x="1757769" y="438346"/>
                </a:cubicBezTo>
                <a:cubicBezTo>
                  <a:pt x="1950158" y="440966"/>
                  <a:pt x="2037619" y="458599"/>
                  <a:pt x="2270634" y="438346"/>
                </a:cubicBezTo>
                <a:cubicBezTo>
                  <a:pt x="2503650" y="418093"/>
                  <a:pt x="2907232" y="424082"/>
                  <a:pt x="3068425" y="438346"/>
                </a:cubicBezTo>
                <a:cubicBezTo>
                  <a:pt x="3076791" y="334205"/>
                  <a:pt x="3073895" y="317129"/>
                  <a:pt x="3068425" y="219173"/>
                </a:cubicBezTo>
                <a:cubicBezTo>
                  <a:pt x="3093568" y="101504"/>
                  <a:pt x="3166563" y="-8139"/>
                  <a:pt x="3287598" y="0"/>
                </a:cubicBezTo>
                <a:cubicBezTo>
                  <a:pt x="3400663" y="-13172"/>
                  <a:pt x="3534820" y="107331"/>
                  <a:pt x="3506771" y="219173"/>
                </a:cubicBezTo>
                <a:cubicBezTo>
                  <a:pt x="3505904" y="478079"/>
                  <a:pt x="3506317" y="638170"/>
                  <a:pt x="3506771" y="845364"/>
                </a:cubicBezTo>
                <a:cubicBezTo>
                  <a:pt x="3507225" y="1052558"/>
                  <a:pt x="3511574" y="1138818"/>
                  <a:pt x="3506771" y="1400665"/>
                </a:cubicBezTo>
                <a:cubicBezTo>
                  <a:pt x="3501968" y="1662512"/>
                  <a:pt x="3505782" y="1808232"/>
                  <a:pt x="3506771" y="2062301"/>
                </a:cubicBezTo>
                <a:cubicBezTo>
                  <a:pt x="3507760" y="2316370"/>
                  <a:pt x="3488888" y="2381494"/>
                  <a:pt x="3506771" y="2653047"/>
                </a:cubicBezTo>
                <a:cubicBezTo>
                  <a:pt x="3524654" y="2924600"/>
                  <a:pt x="3531203" y="3425361"/>
                  <a:pt x="3506771" y="3763650"/>
                </a:cubicBezTo>
                <a:cubicBezTo>
                  <a:pt x="3520345" y="3891982"/>
                  <a:pt x="3407525" y="3969906"/>
                  <a:pt x="3287598" y="3982823"/>
                </a:cubicBezTo>
                <a:cubicBezTo>
                  <a:pt x="3164263" y="3973437"/>
                  <a:pt x="2912786" y="3968751"/>
                  <a:pt x="2746240" y="3982823"/>
                </a:cubicBezTo>
                <a:cubicBezTo>
                  <a:pt x="2579694" y="3996895"/>
                  <a:pt x="2417755" y="3992976"/>
                  <a:pt x="2176390" y="3982823"/>
                </a:cubicBezTo>
                <a:cubicBezTo>
                  <a:pt x="1935025" y="3972671"/>
                  <a:pt x="1811418" y="4005513"/>
                  <a:pt x="1549554" y="3982824"/>
                </a:cubicBezTo>
                <a:cubicBezTo>
                  <a:pt x="1287690" y="3960135"/>
                  <a:pt x="1235303" y="4001678"/>
                  <a:pt x="979704" y="3982824"/>
                </a:cubicBezTo>
                <a:cubicBezTo>
                  <a:pt x="724105" y="3963971"/>
                  <a:pt x="638960" y="3980904"/>
                  <a:pt x="438346" y="3982824"/>
                </a:cubicBezTo>
                <a:cubicBezTo>
                  <a:pt x="443617" y="4077795"/>
                  <a:pt x="431203" y="4111011"/>
                  <a:pt x="438346" y="4201997"/>
                </a:cubicBezTo>
                <a:cubicBezTo>
                  <a:pt x="428361" y="4311637"/>
                  <a:pt x="345562" y="4434984"/>
                  <a:pt x="219173" y="4421170"/>
                </a:cubicBezTo>
                <a:cubicBezTo>
                  <a:pt x="101705" y="4421092"/>
                  <a:pt x="18096" y="4332604"/>
                  <a:pt x="0" y="4201997"/>
                </a:cubicBezTo>
                <a:cubicBezTo>
                  <a:pt x="-27006" y="3974598"/>
                  <a:pt x="17961" y="3832864"/>
                  <a:pt x="0" y="3540361"/>
                </a:cubicBezTo>
                <a:cubicBezTo>
                  <a:pt x="-17961" y="3247858"/>
                  <a:pt x="-21426" y="3158883"/>
                  <a:pt x="0" y="3055949"/>
                </a:cubicBezTo>
                <a:cubicBezTo>
                  <a:pt x="21426" y="2953015"/>
                  <a:pt x="-18636" y="2781488"/>
                  <a:pt x="0" y="2536093"/>
                </a:cubicBezTo>
                <a:cubicBezTo>
                  <a:pt x="18636" y="2290698"/>
                  <a:pt x="8839" y="2143410"/>
                  <a:pt x="0" y="1945347"/>
                </a:cubicBezTo>
                <a:cubicBezTo>
                  <a:pt x="-8839" y="1747284"/>
                  <a:pt x="15307" y="1587857"/>
                  <a:pt x="0" y="1460935"/>
                </a:cubicBezTo>
                <a:cubicBezTo>
                  <a:pt x="-15307" y="1334013"/>
                  <a:pt x="3775" y="1026217"/>
                  <a:pt x="0" y="657520"/>
                </a:cubicBezTo>
                <a:close/>
                <a:moveTo>
                  <a:pt x="3068425" y="438346"/>
                </a:moveTo>
                <a:cubicBezTo>
                  <a:pt x="3143466" y="434814"/>
                  <a:pt x="3185335" y="448980"/>
                  <a:pt x="3287598" y="438346"/>
                </a:cubicBezTo>
                <a:cubicBezTo>
                  <a:pt x="3418899" y="452055"/>
                  <a:pt x="3485516" y="337536"/>
                  <a:pt x="3506771" y="219173"/>
                </a:cubicBezTo>
                <a:moveTo>
                  <a:pt x="3287598" y="438346"/>
                </a:moveTo>
                <a:cubicBezTo>
                  <a:pt x="3296814" y="380874"/>
                  <a:pt x="3287317" y="278002"/>
                  <a:pt x="3287598" y="219173"/>
                </a:cubicBezTo>
                <a:cubicBezTo>
                  <a:pt x="3282941" y="277244"/>
                  <a:pt x="3245971" y="323611"/>
                  <a:pt x="3178011" y="328760"/>
                </a:cubicBezTo>
                <a:cubicBezTo>
                  <a:pt x="3109044" y="324186"/>
                  <a:pt x="3077852" y="284571"/>
                  <a:pt x="3068424" y="219173"/>
                </a:cubicBezTo>
                <a:moveTo>
                  <a:pt x="219173" y="876693"/>
                </a:moveTo>
                <a:cubicBezTo>
                  <a:pt x="229746" y="768462"/>
                  <a:pt x="218056" y="746721"/>
                  <a:pt x="219173" y="657520"/>
                </a:cubicBezTo>
                <a:cubicBezTo>
                  <a:pt x="217741" y="596101"/>
                  <a:pt x="275994" y="560164"/>
                  <a:pt x="328760" y="547933"/>
                </a:cubicBezTo>
                <a:cubicBezTo>
                  <a:pt x="400950" y="555978"/>
                  <a:pt x="430862" y="592903"/>
                  <a:pt x="438347" y="657520"/>
                </a:cubicBezTo>
                <a:cubicBezTo>
                  <a:pt x="437836" y="788717"/>
                  <a:pt x="350509" y="902384"/>
                  <a:pt x="219174" y="876693"/>
                </a:cubicBezTo>
                <a:cubicBezTo>
                  <a:pt x="113360" y="852467"/>
                  <a:pt x="6671" y="796180"/>
                  <a:pt x="1" y="657520"/>
                </a:cubicBezTo>
                <a:moveTo>
                  <a:pt x="438346" y="657520"/>
                </a:moveTo>
                <a:cubicBezTo>
                  <a:pt x="447187" y="914239"/>
                  <a:pt x="450605" y="984190"/>
                  <a:pt x="438346" y="1222822"/>
                </a:cubicBezTo>
                <a:cubicBezTo>
                  <a:pt x="426087" y="1461454"/>
                  <a:pt x="437614" y="1589958"/>
                  <a:pt x="438346" y="1887882"/>
                </a:cubicBezTo>
                <a:cubicBezTo>
                  <a:pt x="439078" y="2185806"/>
                  <a:pt x="417720" y="2268470"/>
                  <a:pt x="438346" y="2453184"/>
                </a:cubicBezTo>
                <a:cubicBezTo>
                  <a:pt x="458972" y="2637898"/>
                  <a:pt x="414994" y="2784885"/>
                  <a:pt x="438346" y="3018486"/>
                </a:cubicBezTo>
                <a:cubicBezTo>
                  <a:pt x="461698" y="3252087"/>
                  <a:pt x="486297" y="3699528"/>
                  <a:pt x="438346" y="3982824"/>
                </a:cubicBezTo>
              </a:path>
              <a:path w="3506771" h="4421170" fill="none" stroke="0" extrusionOk="0">
                <a:moveTo>
                  <a:pt x="0" y="657520"/>
                </a:moveTo>
                <a:cubicBezTo>
                  <a:pt x="20982" y="523991"/>
                  <a:pt x="108306" y="419695"/>
                  <a:pt x="219173" y="438347"/>
                </a:cubicBezTo>
                <a:cubicBezTo>
                  <a:pt x="348117" y="423666"/>
                  <a:pt x="508225" y="441694"/>
                  <a:pt x="760531" y="438347"/>
                </a:cubicBezTo>
                <a:cubicBezTo>
                  <a:pt x="1012837" y="435000"/>
                  <a:pt x="1097123" y="448904"/>
                  <a:pt x="1358874" y="438347"/>
                </a:cubicBezTo>
                <a:cubicBezTo>
                  <a:pt x="1620625" y="427790"/>
                  <a:pt x="1632357" y="447424"/>
                  <a:pt x="1871739" y="438346"/>
                </a:cubicBezTo>
                <a:cubicBezTo>
                  <a:pt x="2111122" y="429269"/>
                  <a:pt x="2245257" y="408266"/>
                  <a:pt x="2498575" y="438346"/>
                </a:cubicBezTo>
                <a:cubicBezTo>
                  <a:pt x="2751893" y="468426"/>
                  <a:pt x="2914847" y="427191"/>
                  <a:pt x="3068425" y="438346"/>
                </a:cubicBezTo>
                <a:cubicBezTo>
                  <a:pt x="3059355" y="359652"/>
                  <a:pt x="3058949" y="290526"/>
                  <a:pt x="3068425" y="219173"/>
                </a:cubicBezTo>
                <a:cubicBezTo>
                  <a:pt x="3077743" y="97274"/>
                  <a:pt x="3169603" y="-29490"/>
                  <a:pt x="3287598" y="0"/>
                </a:cubicBezTo>
                <a:cubicBezTo>
                  <a:pt x="3408777" y="-8409"/>
                  <a:pt x="3500193" y="104846"/>
                  <a:pt x="3506771" y="219173"/>
                </a:cubicBezTo>
                <a:cubicBezTo>
                  <a:pt x="3519475" y="364682"/>
                  <a:pt x="3525661" y="548948"/>
                  <a:pt x="3506771" y="809919"/>
                </a:cubicBezTo>
                <a:cubicBezTo>
                  <a:pt x="3487881" y="1070890"/>
                  <a:pt x="3502016" y="1307357"/>
                  <a:pt x="3506771" y="1471555"/>
                </a:cubicBezTo>
                <a:cubicBezTo>
                  <a:pt x="3511526" y="1635753"/>
                  <a:pt x="3513658" y="1892861"/>
                  <a:pt x="3506771" y="2026856"/>
                </a:cubicBezTo>
                <a:cubicBezTo>
                  <a:pt x="3499884" y="2160851"/>
                  <a:pt x="3487697" y="2385857"/>
                  <a:pt x="3506771" y="2511268"/>
                </a:cubicBezTo>
                <a:cubicBezTo>
                  <a:pt x="3525845" y="2636679"/>
                  <a:pt x="3478966" y="2866563"/>
                  <a:pt x="3506771" y="3137459"/>
                </a:cubicBezTo>
                <a:cubicBezTo>
                  <a:pt x="3534576" y="3408355"/>
                  <a:pt x="3533999" y="3523292"/>
                  <a:pt x="3506771" y="3763650"/>
                </a:cubicBezTo>
                <a:cubicBezTo>
                  <a:pt x="3503064" y="3891628"/>
                  <a:pt x="3390104" y="3994303"/>
                  <a:pt x="3287598" y="3982823"/>
                </a:cubicBezTo>
                <a:cubicBezTo>
                  <a:pt x="3071168" y="3983987"/>
                  <a:pt x="2862291" y="3976375"/>
                  <a:pt x="2689255" y="3982823"/>
                </a:cubicBezTo>
                <a:cubicBezTo>
                  <a:pt x="2516219" y="3989271"/>
                  <a:pt x="2331838" y="3983538"/>
                  <a:pt x="2090912" y="3982823"/>
                </a:cubicBezTo>
                <a:cubicBezTo>
                  <a:pt x="1849986" y="3982109"/>
                  <a:pt x="1780122" y="3996522"/>
                  <a:pt x="1606539" y="3982824"/>
                </a:cubicBezTo>
                <a:cubicBezTo>
                  <a:pt x="1432956" y="3969126"/>
                  <a:pt x="1316501" y="3981078"/>
                  <a:pt x="1122166" y="3982824"/>
                </a:cubicBezTo>
                <a:cubicBezTo>
                  <a:pt x="927831" y="3984570"/>
                  <a:pt x="766372" y="3984249"/>
                  <a:pt x="438346" y="3982824"/>
                </a:cubicBezTo>
                <a:cubicBezTo>
                  <a:pt x="446975" y="4070066"/>
                  <a:pt x="428986" y="4099216"/>
                  <a:pt x="438346" y="4201997"/>
                </a:cubicBezTo>
                <a:cubicBezTo>
                  <a:pt x="441854" y="4335340"/>
                  <a:pt x="369950" y="4417399"/>
                  <a:pt x="219173" y="4421170"/>
                </a:cubicBezTo>
                <a:cubicBezTo>
                  <a:pt x="105387" y="4433898"/>
                  <a:pt x="1684" y="4344241"/>
                  <a:pt x="0" y="4201997"/>
                </a:cubicBezTo>
                <a:cubicBezTo>
                  <a:pt x="-17943" y="4052644"/>
                  <a:pt x="-14397" y="3911295"/>
                  <a:pt x="0" y="3682140"/>
                </a:cubicBezTo>
                <a:cubicBezTo>
                  <a:pt x="14397" y="3452985"/>
                  <a:pt x="23929" y="3259865"/>
                  <a:pt x="0" y="3126839"/>
                </a:cubicBezTo>
                <a:cubicBezTo>
                  <a:pt x="-23929" y="2993813"/>
                  <a:pt x="-13989" y="2761307"/>
                  <a:pt x="0" y="2500648"/>
                </a:cubicBezTo>
                <a:cubicBezTo>
                  <a:pt x="13989" y="2239989"/>
                  <a:pt x="-2162" y="2178077"/>
                  <a:pt x="0" y="1945347"/>
                </a:cubicBezTo>
                <a:cubicBezTo>
                  <a:pt x="2162" y="1712617"/>
                  <a:pt x="-15460" y="1606829"/>
                  <a:pt x="0" y="1460935"/>
                </a:cubicBezTo>
                <a:cubicBezTo>
                  <a:pt x="15460" y="1315041"/>
                  <a:pt x="29394" y="881771"/>
                  <a:pt x="0" y="657520"/>
                </a:cubicBezTo>
                <a:close/>
                <a:moveTo>
                  <a:pt x="3068425" y="438346"/>
                </a:moveTo>
                <a:cubicBezTo>
                  <a:pt x="3142727" y="447051"/>
                  <a:pt x="3226052" y="436622"/>
                  <a:pt x="3287598" y="438346"/>
                </a:cubicBezTo>
                <a:cubicBezTo>
                  <a:pt x="3403917" y="415120"/>
                  <a:pt x="3491977" y="328730"/>
                  <a:pt x="3506771" y="219173"/>
                </a:cubicBezTo>
                <a:moveTo>
                  <a:pt x="3287598" y="438346"/>
                </a:moveTo>
                <a:cubicBezTo>
                  <a:pt x="3282246" y="364588"/>
                  <a:pt x="3284304" y="285840"/>
                  <a:pt x="3287598" y="219173"/>
                </a:cubicBezTo>
                <a:cubicBezTo>
                  <a:pt x="3277628" y="284867"/>
                  <a:pt x="3233097" y="340323"/>
                  <a:pt x="3178011" y="328760"/>
                </a:cubicBezTo>
                <a:cubicBezTo>
                  <a:pt x="3121897" y="324717"/>
                  <a:pt x="3060946" y="280769"/>
                  <a:pt x="3068424" y="219173"/>
                </a:cubicBezTo>
                <a:moveTo>
                  <a:pt x="219173" y="876693"/>
                </a:moveTo>
                <a:cubicBezTo>
                  <a:pt x="222702" y="818337"/>
                  <a:pt x="212946" y="741100"/>
                  <a:pt x="219173" y="657520"/>
                </a:cubicBezTo>
                <a:cubicBezTo>
                  <a:pt x="225737" y="606658"/>
                  <a:pt x="264911" y="543652"/>
                  <a:pt x="328760" y="547933"/>
                </a:cubicBezTo>
                <a:cubicBezTo>
                  <a:pt x="392750" y="547917"/>
                  <a:pt x="440281" y="597626"/>
                  <a:pt x="438347" y="657520"/>
                </a:cubicBezTo>
                <a:cubicBezTo>
                  <a:pt x="431864" y="764503"/>
                  <a:pt x="337870" y="881329"/>
                  <a:pt x="219174" y="876693"/>
                </a:cubicBezTo>
                <a:cubicBezTo>
                  <a:pt x="91253" y="872744"/>
                  <a:pt x="-11889" y="760420"/>
                  <a:pt x="1" y="657520"/>
                </a:cubicBezTo>
                <a:moveTo>
                  <a:pt x="438346" y="657520"/>
                </a:moveTo>
                <a:cubicBezTo>
                  <a:pt x="423008" y="842530"/>
                  <a:pt x="417644" y="1187474"/>
                  <a:pt x="438346" y="1322581"/>
                </a:cubicBezTo>
                <a:cubicBezTo>
                  <a:pt x="459048" y="1457688"/>
                  <a:pt x="438806" y="1763488"/>
                  <a:pt x="438346" y="1887882"/>
                </a:cubicBezTo>
                <a:cubicBezTo>
                  <a:pt x="437886" y="2012276"/>
                  <a:pt x="418173" y="2274667"/>
                  <a:pt x="438346" y="2619449"/>
                </a:cubicBezTo>
                <a:cubicBezTo>
                  <a:pt x="458519" y="2964231"/>
                  <a:pt x="436785" y="3091575"/>
                  <a:pt x="438346" y="3284510"/>
                </a:cubicBezTo>
                <a:cubicBezTo>
                  <a:pt x="439907" y="3477445"/>
                  <a:pt x="427609" y="3688043"/>
                  <a:pt x="438346" y="3982824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i="0" dirty="0">
                <a:solidFill>
                  <a:schemeClr val="tx1"/>
                </a:solidFill>
                <a:effectLst/>
              </a:rPr>
              <a:t>Stanovnici Londona kopaju rov u Hyde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parku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, koji bi trebao poslužiti kao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sklonište </a:t>
            </a: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u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slučaju zračnog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napada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.</a:t>
            </a:r>
            <a:endParaRPr lang="hr-HR" sz="2000" b="1" i="0" dirty="0">
              <a:solidFill>
                <a:schemeClr val="tx1"/>
              </a:solidFill>
              <a:effectLst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0679AB5D-6669-481C-8996-006860F5C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365" y="1479857"/>
            <a:ext cx="6526686" cy="5123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75265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D76CEE07-A319-4BD1-BDAE-1F4E6C279AC9}"/>
              </a:ext>
            </a:extLst>
          </p:cNvPr>
          <p:cNvSpPr/>
          <p:nvPr/>
        </p:nvSpPr>
        <p:spPr>
          <a:xfrm>
            <a:off x="5363852" y="1442300"/>
            <a:ext cx="6262783" cy="5099901"/>
          </a:xfrm>
          <a:custGeom>
            <a:avLst/>
            <a:gdLst>
              <a:gd name="connsiteX0" fmla="*/ 6262783 w 6262783"/>
              <a:gd name="connsiteY0" fmla="*/ 318744 h 5099901"/>
              <a:gd name="connsiteX1" fmla="*/ 5944039 w 6262783"/>
              <a:gd name="connsiteY1" fmla="*/ 637488 h 5099901"/>
              <a:gd name="connsiteX2" fmla="*/ 5944039 w 6262783"/>
              <a:gd name="connsiteY2" fmla="*/ 318744 h 5099901"/>
              <a:gd name="connsiteX3" fmla="*/ 5784667 w 6262783"/>
              <a:gd name="connsiteY3" fmla="*/ 478116 h 5099901"/>
              <a:gd name="connsiteX4" fmla="*/ 5625295 w 6262783"/>
              <a:gd name="connsiteY4" fmla="*/ 318744 h 5099901"/>
              <a:gd name="connsiteX5" fmla="*/ 5625295 w 6262783"/>
              <a:gd name="connsiteY5" fmla="*/ 637488 h 5099901"/>
              <a:gd name="connsiteX6" fmla="*/ 4908911 w 6262783"/>
              <a:gd name="connsiteY6" fmla="*/ 637488 h 5099901"/>
              <a:gd name="connsiteX7" fmla="*/ 4351723 w 6262783"/>
              <a:gd name="connsiteY7" fmla="*/ 637488 h 5099901"/>
              <a:gd name="connsiteX8" fmla="*/ 3635338 w 6262783"/>
              <a:gd name="connsiteY8" fmla="*/ 637488 h 5099901"/>
              <a:gd name="connsiteX9" fmla="*/ 2972020 w 6262783"/>
              <a:gd name="connsiteY9" fmla="*/ 637488 h 5099901"/>
              <a:gd name="connsiteX10" fmla="*/ 2308701 w 6262783"/>
              <a:gd name="connsiteY10" fmla="*/ 637488 h 5099901"/>
              <a:gd name="connsiteX11" fmla="*/ 1539251 w 6262783"/>
              <a:gd name="connsiteY11" fmla="*/ 637488 h 5099901"/>
              <a:gd name="connsiteX12" fmla="*/ 982063 w 6262783"/>
              <a:gd name="connsiteY12" fmla="*/ 637488 h 5099901"/>
              <a:gd name="connsiteX13" fmla="*/ 318744 w 6262783"/>
              <a:gd name="connsiteY13" fmla="*/ 637488 h 5099901"/>
              <a:gd name="connsiteX14" fmla="*/ 0 w 6262783"/>
              <a:gd name="connsiteY14" fmla="*/ 956232 h 5099901"/>
              <a:gd name="connsiteX15" fmla="*/ 0 w 6262783"/>
              <a:gd name="connsiteY15" fmla="*/ 1593720 h 5099901"/>
              <a:gd name="connsiteX16" fmla="*/ 0 w 6262783"/>
              <a:gd name="connsiteY16" fmla="*/ 2269456 h 5099901"/>
              <a:gd name="connsiteX17" fmla="*/ 0 w 6262783"/>
              <a:gd name="connsiteY17" fmla="*/ 2906944 h 5099901"/>
              <a:gd name="connsiteX18" fmla="*/ 0 w 6262783"/>
              <a:gd name="connsiteY18" fmla="*/ 3506182 h 5099901"/>
              <a:gd name="connsiteX19" fmla="*/ 0 w 6262783"/>
              <a:gd name="connsiteY19" fmla="*/ 4028922 h 5099901"/>
              <a:gd name="connsiteX20" fmla="*/ 0 w 6262783"/>
              <a:gd name="connsiteY20" fmla="*/ 4781157 h 5099901"/>
              <a:gd name="connsiteX21" fmla="*/ 318744 w 6262783"/>
              <a:gd name="connsiteY21" fmla="*/ 5099901 h 5099901"/>
              <a:gd name="connsiteX22" fmla="*/ 637488 w 6262783"/>
              <a:gd name="connsiteY22" fmla="*/ 4781157 h 5099901"/>
              <a:gd name="connsiteX23" fmla="*/ 637488 w 6262783"/>
              <a:gd name="connsiteY23" fmla="*/ 4462413 h 5099901"/>
              <a:gd name="connsiteX24" fmla="*/ 1353872 w 6262783"/>
              <a:gd name="connsiteY24" fmla="*/ 4462413 h 5099901"/>
              <a:gd name="connsiteX25" fmla="*/ 2123322 w 6262783"/>
              <a:gd name="connsiteY25" fmla="*/ 4462413 h 5099901"/>
              <a:gd name="connsiteX26" fmla="*/ 2733576 w 6262783"/>
              <a:gd name="connsiteY26" fmla="*/ 4462413 h 5099901"/>
              <a:gd name="connsiteX27" fmla="*/ 3237698 w 6262783"/>
              <a:gd name="connsiteY27" fmla="*/ 4462413 h 5099901"/>
              <a:gd name="connsiteX28" fmla="*/ 3954082 w 6262783"/>
              <a:gd name="connsiteY28" fmla="*/ 4462413 h 5099901"/>
              <a:gd name="connsiteX29" fmla="*/ 4458205 w 6262783"/>
              <a:gd name="connsiteY29" fmla="*/ 4462413 h 5099901"/>
              <a:gd name="connsiteX30" fmla="*/ 5068458 w 6262783"/>
              <a:gd name="connsiteY30" fmla="*/ 4462413 h 5099901"/>
              <a:gd name="connsiteX31" fmla="*/ 5944039 w 6262783"/>
              <a:gd name="connsiteY31" fmla="*/ 4462413 h 5099901"/>
              <a:gd name="connsiteX32" fmla="*/ 6262783 w 6262783"/>
              <a:gd name="connsiteY32" fmla="*/ 4143669 h 5099901"/>
              <a:gd name="connsiteX33" fmla="*/ 6262783 w 6262783"/>
              <a:gd name="connsiteY33" fmla="*/ 3467932 h 5099901"/>
              <a:gd name="connsiteX34" fmla="*/ 6262783 w 6262783"/>
              <a:gd name="connsiteY34" fmla="*/ 2830445 h 5099901"/>
              <a:gd name="connsiteX35" fmla="*/ 6262783 w 6262783"/>
              <a:gd name="connsiteY35" fmla="*/ 2307705 h 5099901"/>
              <a:gd name="connsiteX36" fmla="*/ 6262783 w 6262783"/>
              <a:gd name="connsiteY36" fmla="*/ 1631968 h 5099901"/>
              <a:gd name="connsiteX37" fmla="*/ 6262783 w 6262783"/>
              <a:gd name="connsiteY37" fmla="*/ 1109229 h 5099901"/>
              <a:gd name="connsiteX38" fmla="*/ 6262783 w 6262783"/>
              <a:gd name="connsiteY38" fmla="*/ 318744 h 5099901"/>
              <a:gd name="connsiteX39" fmla="*/ 318744 w 6262783"/>
              <a:gd name="connsiteY39" fmla="*/ 1274975 h 5099901"/>
              <a:gd name="connsiteX40" fmla="*/ 637488 w 6262783"/>
              <a:gd name="connsiteY40" fmla="*/ 956231 h 5099901"/>
              <a:gd name="connsiteX41" fmla="*/ 478116 w 6262783"/>
              <a:gd name="connsiteY41" fmla="*/ 796859 h 5099901"/>
              <a:gd name="connsiteX42" fmla="*/ 318744 w 6262783"/>
              <a:gd name="connsiteY42" fmla="*/ 956231 h 5099901"/>
              <a:gd name="connsiteX43" fmla="*/ 318744 w 6262783"/>
              <a:gd name="connsiteY43" fmla="*/ 1274975 h 5099901"/>
              <a:gd name="connsiteX0" fmla="*/ 318744 w 6262783"/>
              <a:gd name="connsiteY0" fmla="*/ 1274975 h 5099901"/>
              <a:gd name="connsiteX1" fmla="*/ 637488 w 6262783"/>
              <a:gd name="connsiteY1" fmla="*/ 956231 h 5099901"/>
              <a:gd name="connsiteX2" fmla="*/ 478116 w 6262783"/>
              <a:gd name="connsiteY2" fmla="*/ 796859 h 5099901"/>
              <a:gd name="connsiteX3" fmla="*/ 318744 w 6262783"/>
              <a:gd name="connsiteY3" fmla="*/ 956231 h 5099901"/>
              <a:gd name="connsiteX4" fmla="*/ 318744 w 6262783"/>
              <a:gd name="connsiteY4" fmla="*/ 1274975 h 5099901"/>
              <a:gd name="connsiteX5" fmla="*/ 5944039 w 6262783"/>
              <a:gd name="connsiteY5" fmla="*/ 637488 h 5099901"/>
              <a:gd name="connsiteX6" fmla="*/ 6262783 w 6262783"/>
              <a:gd name="connsiteY6" fmla="*/ 318744 h 5099901"/>
              <a:gd name="connsiteX7" fmla="*/ 5944039 w 6262783"/>
              <a:gd name="connsiteY7" fmla="*/ 0 h 5099901"/>
              <a:gd name="connsiteX8" fmla="*/ 5625295 w 6262783"/>
              <a:gd name="connsiteY8" fmla="*/ 318744 h 5099901"/>
              <a:gd name="connsiteX9" fmla="*/ 5784667 w 6262783"/>
              <a:gd name="connsiteY9" fmla="*/ 478116 h 5099901"/>
              <a:gd name="connsiteX10" fmla="*/ 5944039 w 6262783"/>
              <a:gd name="connsiteY10" fmla="*/ 318744 h 5099901"/>
              <a:gd name="connsiteX11" fmla="*/ 5944039 w 6262783"/>
              <a:gd name="connsiteY11" fmla="*/ 637488 h 5099901"/>
              <a:gd name="connsiteX0" fmla="*/ 0 w 6262783"/>
              <a:gd name="connsiteY0" fmla="*/ 956231 h 5099901"/>
              <a:gd name="connsiteX1" fmla="*/ 318744 w 6262783"/>
              <a:gd name="connsiteY1" fmla="*/ 637487 h 5099901"/>
              <a:gd name="connsiteX2" fmla="*/ 822866 w 6262783"/>
              <a:gd name="connsiteY2" fmla="*/ 637487 h 5099901"/>
              <a:gd name="connsiteX3" fmla="*/ 1592316 w 6262783"/>
              <a:gd name="connsiteY3" fmla="*/ 637487 h 5099901"/>
              <a:gd name="connsiteX4" fmla="*/ 2202570 w 6262783"/>
              <a:gd name="connsiteY4" fmla="*/ 637487 h 5099901"/>
              <a:gd name="connsiteX5" fmla="*/ 2865888 w 6262783"/>
              <a:gd name="connsiteY5" fmla="*/ 637487 h 5099901"/>
              <a:gd name="connsiteX6" fmla="*/ 3370011 w 6262783"/>
              <a:gd name="connsiteY6" fmla="*/ 637488 h 5099901"/>
              <a:gd name="connsiteX7" fmla="*/ 3980264 w 6262783"/>
              <a:gd name="connsiteY7" fmla="*/ 637488 h 5099901"/>
              <a:gd name="connsiteX8" fmla="*/ 4696649 w 6262783"/>
              <a:gd name="connsiteY8" fmla="*/ 637488 h 5099901"/>
              <a:gd name="connsiteX9" fmla="*/ 5625295 w 6262783"/>
              <a:gd name="connsiteY9" fmla="*/ 637488 h 5099901"/>
              <a:gd name="connsiteX10" fmla="*/ 5625295 w 6262783"/>
              <a:gd name="connsiteY10" fmla="*/ 318744 h 5099901"/>
              <a:gd name="connsiteX11" fmla="*/ 5944039 w 6262783"/>
              <a:gd name="connsiteY11" fmla="*/ 0 h 5099901"/>
              <a:gd name="connsiteX12" fmla="*/ 6262783 w 6262783"/>
              <a:gd name="connsiteY12" fmla="*/ 318744 h 5099901"/>
              <a:gd name="connsiteX13" fmla="*/ 6262783 w 6262783"/>
              <a:gd name="connsiteY13" fmla="*/ 994481 h 5099901"/>
              <a:gd name="connsiteX14" fmla="*/ 6262783 w 6262783"/>
              <a:gd name="connsiteY14" fmla="*/ 1708467 h 5099901"/>
              <a:gd name="connsiteX15" fmla="*/ 6262783 w 6262783"/>
              <a:gd name="connsiteY15" fmla="*/ 2345955 h 5099901"/>
              <a:gd name="connsiteX16" fmla="*/ 6262783 w 6262783"/>
              <a:gd name="connsiteY16" fmla="*/ 2868695 h 5099901"/>
              <a:gd name="connsiteX17" fmla="*/ 6262783 w 6262783"/>
              <a:gd name="connsiteY17" fmla="*/ 3544432 h 5099901"/>
              <a:gd name="connsiteX18" fmla="*/ 6262783 w 6262783"/>
              <a:gd name="connsiteY18" fmla="*/ 4143670 h 5099901"/>
              <a:gd name="connsiteX19" fmla="*/ 5944039 w 6262783"/>
              <a:gd name="connsiteY19" fmla="*/ 4462414 h 5099901"/>
              <a:gd name="connsiteX20" fmla="*/ 5386851 w 6262783"/>
              <a:gd name="connsiteY20" fmla="*/ 4462414 h 5099901"/>
              <a:gd name="connsiteX21" fmla="*/ 4776598 w 6262783"/>
              <a:gd name="connsiteY21" fmla="*/ 4462414 h 5099901"/>
              <a:gd name="connsiteX22" fmla="*/ 4166344 w 6262783"/>
              <a:gd name="connsiteY22" fmla="*/ 4462414 h 5099901"/>
              <a:gd name="connsiteX23" fmla="*/ 3449960 w 6262783"/>
              <a:gd name="connsiteY23" fmla="*/ 4462414 h 5099901"/>
              <a:gd name="connsiteX24" fmla="*/ 2733576 w 6262783"/>
              <a:gd name="connsiteY24" fmla="*/ 4462413 h 5099901"/>
              <a:gd name="connsiteX25" fmla="*/ 2176388 w 6262783"/>
              <a:gd name="connsiteY25" fmla="*/ 4462413 h 5099901"/>
              <a:gd name="connsiteX26" fmla="*/ 1619200 w 6262783"/>
              <a:gd name="connsiteY26" fmla="*/ 4462413 h 5099901"/>
              <a:gd name="connsiteX27" fmla="*/ 637488 w 6262783"/>
              <a:gd name="connsiteY27" fmla="*/ 4462413 h 5099901"/>
              <a:gd name="connsiteX28" fmla="*/ 637488 w 6262783"/>
              <a:gd name="connsiteY28" fmla="*/ 4781157 h 5099901"/>
              <a:gd name="connsiteX29" fmla="*/ 318744 w 6262783"/>
              <a:gd name="connsiteY29" fmla="*/ 5099901 h 5099901"/>
              <a:gd name="connsiteX30" fmla="*/ 0 w 6262783"/>
              <a:gd name="connsiteY30" fmla="*/ 4781157 h 5099901"/>
              <a:gd name="connsiteX31" fmla="*/ 0 w 6262783"/>
              <a:gd name="connsiteY31" fmla="*/ 4258417 h 5099901"/>
              <a:gd name="connsiteX32" fmla="*/ 0 w 6262783"/>
              <a:gd name="connsiteY32" fmla="*/ 3659179 h 5099901"/>
              <a:gd name="connsiteX33" fmla="*/ 0 w 6262783"/>
              <a:gd name="connsiteY33" fmla="*/ 3136439 h 5099901"/>
              <a:gd name="connsiteX34" fmla="*/ 0 w 6262783"/>
              <a:gd name="connsiteY34" fmla="*/ 2613699 h 5099901"/>
              <a:gd name="connsiteX35" fmla="*/ 0 w 6262783"/>
              <a:gd name="connsiteY35" fmla="*/ 1976211 h 5099901"/>
              <a:gd name="connsiteX36" fmla="*/ 0 w 6262783"/>
              <a:gd name="connsiteY36" fmla="*/ 956231 h 5099901"/>
              <a:gd name="connsiteX37" fmla="*/ 5625295 w 6262783"/>
              <a:gd name="connsiteY37" fmla="*/ 637488 h 5099901"/>
              <a:gd name="connsiteX38" fmla="*/ 5944039 w 6262783"/>
              <a:gd name="connsiteY38" fmla="*/ 637488 h 5099901"/>
              <a:gd name="connsiteX39" fmla="*/ 6262783 w 6262783"/>
              <a:gd name="connsiteY39" fmla="*/ 318744 h 5099901"/>
              <a:gd name="connsiteX40" fmla="*/ 5944039 w 6262783"/>
              <a:gd name="connsiteY40" fmla="*/ 637488 h 5099901"/>
              <a:gd name="connsiteX41" fmla="*/ 5944039 w 6262783"/>
              <a:gd name="connsiteY41" fmla="*/ 318744 h 5099901"/>
              <a:gd name="connsiteX42" fmla="*/ 5784667 w 6262783"/>
              <a:gd name="connsiteY42" fmla="*/ 478116 h 5099901"/>
              <a:gd name="connsiteX43" fmla="*/ 5625295 w 6262783"/>
              <a:gd name="connsiteY43" fmla="*/ 318744 h 5099901"/>
              <a:gd name="connsiteX44" fmla="*/ 318744 w 6262783"/>
              <a:gd name="connsiteY44" fmla="*/ 1274975 h 5099901"/>
              <a:gd name="connsiteX45" fmla="*/ 318744 w 6262783"/>
              <a:gd name="connsiteY45" fmla="*/ 956231 h 5099901"/>
              <a:gd name="connsiteX46" fmla="*/ 478116 w 6262783"/>
              <a:gd name="connsiteY46" fmla="*/ 796859 h 5099901"/>
              <a:gd name="connsiteX47" fmla="*/ 637488 w 6262783"/>
              <a:gd name="connsiteY47" fmla="*/ 956231 h 5099901"/>
              <a:gd name="connsiteX48" fmla="*/ 318744 w 6262783"/>
              <a:gd name="connsiteY48" fmla="*/ 1274975 h 5099901"/>
              <a:gd name="connsiteX49" fmla="*/ 0 w 6262783"/>
              <a:gd name="connsiteY49" fmla="*/ 956231 h 5099901"/>
              <a:gd name="connsiteX50" fmla="*/ 637488 w 6262783"/>
              <a:gd name="connsiteY50" fmla="*/ 956231 h 5099901"/>
              <a:gd name="connsiteX51" fmla="*/ 637488 w 6262783"/>
              <a:gd name="connsiteY51" fmla="*/ 1540595 h 5099901"/>
              <a:gd name="connsiteX52" fmla="*/ 637488 w 6262783"/>
              <a:gd name="connsiteY52" fmla="*/ 2054835 h 5099901"/>
              <a:gd name="connsiteX53" fmla="*/ 637488 w 6262783"/>
              <a:gd name="connsiteY53" fmla="*/ 2604137 h 5099901"/>
              <a:gd name="connsiteX54" fmla="*/ 637488 w 6262783"/>
              <a:gd name="connsiteY54" fmla="*/ 3223562 h 5099901"/>
              <a:gd name="connsiteX55" fmla="*/ 637488 w 6262783"/>
              <a:gd name="connsiteY55" fmla="*/ 3772864 h 5099901"/>
              <a:gd name="connsiteX56" fmla="*/ 637488 w 6262783"/>
              <a:gd name="connsiteY56" fmla="*/ 4462413 h 5099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6262783" h="5099901" stroke="0" extrusionOk="0">
                <a:moveTo>
                  <a:pt x="6262783" y="318744"/>
                </a:moveTo>
                <a:cubicBezTo>
                  <a:pt x="6255498" y="490117"/>
                  <a:pt x="6120966" y="624881"/>
                  <a:pt x="5944039" y="637488"/>
                </a:cubicBezTo>
                <a:cubicBezTo>
                  <a:pt x="5948395" y="557607"/>
                  <a:pt x="5932798" y="409703"/>
                  <a:pt x="5944039" y="318744"/>
                </a:cubicBezTo>
                <a:cubicBezTo>
                  <a:pt x="5931488" y="391343"/>
                  <a:pt x="5890066" y="482825"/>
                  <a:pt x="5784667" y="478116"/>
                </a:cubicBezTo>
                <a:cubicBezTo>
                  <a:pt x="5694950" y="475444"/>
                  <a:pt x="5618675" y="398452"/>
                  <a:pt x="5625295" y="318744"/>
                </a:cubicBezTo>
                <a:cubicBezTo>
                  <a:pt x="5637968" y="477943"/>
                  <a:pt x="5634670" y="487602"/>
                  <a:pt x="5625295" y="637488"/>
                </a:cubicBezTo>
                <a:cubicBezTo>
                  <a:pt x="5422411" y="633194"/>
                  <a:pt x="5195383" y="623581"/>
                  <a:pt x="4908911" y="637488"/>
                </a:cubicBezTo>
                <a:cubicBezTo>
                  <a:pt x="4622439" y="651395"/>
                  <a:pt x="4595702" y="611935"/>
                  <a:pt x="4351723" y="637488"/>
                </a:cubicBezTo>
                <a:cubicBezTo>
                  <a:pt x="4107744" y="663041"/>
                  <a:pt x="3983050" y="612998"/>
                  <a:pt x="3635338" y="637488"/>
                </a:cubicBezTo>
                <a:cubicBezTo>
                  <a:pt x="3287626" y="661978"/>
                  <a:pt x="3233623" y="670179"/>
                  <a:pt x="2972020" y="637488"/>
                </a:cubicBezTo>
                <a:cubicBezTo>
                  <a:pt x="2710417" y="604797"/>
                  <a:pt x="2462002" y="637380"/>
                  <a:pt x="2308701" y="637488"/>
                </a:cubicBezTo>
                <a:cubicBezTo>
                  <a:pt x="2155400" y="637596"/>
                  <a:pt x="1894241" y="606313"/>
                  <a:pt x="1539251" y="637488"/>
                </a:cubicBezTo>
                <a:cubicBezTo>
                  <a:pt x="1184261" y="668664"/>
                  <a:pt x="1114091" y="625998"/>
                  <a:pt x="982063" y="637488"/>
                </a:cubicBezTo>
                <a:cubicBezTo>
                  <a:pt x="850035" y="648978"/>
                  <a:pt x="463940" y="611401"/>
                  <a:pt x="318744" y="637488"/>
                </a:cubicBezTo>
                <a:cubicBezTo>
                  <a:pt x="131098" y="639349"/>
                  <a:pt x="-6230" y="760755"/>
                  <a:pt x="0" y="956232"/>
                </a:cubicBezTo>
                <a:cubicBezTo>
                  <a:pt x="19497" y="1222216"/>
                  <a:pt x="3764" y="1393858"/>
                  <a:pt x="0" y="1593720"/>
                </a:cubicBezTo>
                <a:cubicBezTo>
                  <a:pt x="-3764" y="1793582"/>
                  <a:pt x="-3004" y="2067082"/>
                  <a:pt x="0" y="2269456"/>
                </a:cubicBezTo>
                <a:cubicBezTo>
                  <a:pt x="3004" y="2471830"/>
                  <a:pt x="4571" y="2778047"/>
                  <a:pt x="0" y="2906944"/>
                </a:cubicBezTo>
                <a:cubicBezTo>
                  <a:pt x="-4571" y="3035841"/>
                  <a:pt x="-25946" y="3351405"/>
                  <a:pt x="0" y="3506182"/>
                </a:cubicBezTo>
                <a:cubicBezTo>
                  <a:pt x="25946" y="3660959"/>
                  <a:pt x="-24297" y="3851732"/>
                  <a:pt x="0" y="4028922"/>
                </a:cubicBezTo>
                <a:cubicBezTo>
                  <a:pt x="24297" y="4206112"/>
                  <a:pt x="-30420" y="4500996"/>
                  <a:pt x="0" y="4781157"/>
                </a:cubicBezTo>
                <a:cubicBezTo>
                  <a:pt x="-41510" y="4963759"/>
                  <a:pt x="164633" y="5100573"/>
                  <a:pt x="318744" y="5099901"/>
                </a:cubicBezTo>
                <a:cubicBezTo>
                  <a:pt x="488035" y="5100250"/>
                  <a:pt x="618441" y="4996543"/>
                  <a:pt x="637488" y="4781157"/>
                </a:cubicBezTo>
                <a:cubicBezTo>
                  <a:pt x="639835" y="4696807"/>
                  <a:pt x="649325" y="4560742"/>
                  <a:pt x="637488" y="4462413"/>
                </a:cubicBezTo>
                <a:cubicBezTo>
                  <a:pt x="783770" y="4474658"/>
                  <a:pt x="997418" y="4436508"/>
                  <a:pt x="1353872" y="4462413"/>
                </a:cubicBezTo>
                <a:cubicBezTo>
                  <a:pt x="1710326" y="4488318"/>
                  <a:pt x="1828097" y="4470920"/>
                  <a:pt x="2123322" y="4462413"/>
                </a:cubicBezTo>
                <a:cubicBezTo>
                  <a:pt x="2418547" y="4453907"/>
                  <a:pt x="2441137" y="4470522"/>
                  <a:pt x="2733576" y="4462413"/>
                </a:cubicBezTo>
                <a:cubicBezTo>
                  <a:pt x="3026015" y="4454304"/>
                  <a:pt x="2989863" y="4457544"/>
                  <a:pt x="3237698" y="4462413"/>
                </a:cubicBezTo>
                <a:cubicBezTo>
                  <a:pt x="3485533" y="4467282"/>
                  <a:pt x="3605693" y="4478677"/>
                  <a:pt x="3954082" y="4462413"/>
                </a:cubicBezTo>
                <a:cubicBezTo>
                  <a:pt x="4302471" y="4446149"/>
                  <a:pt x="4268604" y="4474871"/>
                  <a:pt x="4458205" y="4462413"/>
                </a:cubicBezTo>
                <a:cubicBezTo>
                  <a:pt x="4647806" y="4449955"/>
                  <a:pt x="4767452" y="4440187"/>
                  <a:pt x="5068458" y="4462413"/>
                </a:cubicBezTo>
                <a:cubicBezTo>
                  <a:pt x="5369464" y="4484639"/>
                  <a:pt x="5639520" y="4481981"/>
                  <a:pt x="5944039" y="4462413"/>
                </a:cubicBezTo>
                <a:cubicBezTo>
                  <a:pt x="6131099" y="4490490"/>
                  <a:pt x="6246897" y="4288572"/>
                  <a:pt x="6262783" y="4143669"/>
                </a:cubicBezTo>
                <a:cubicBezTo>
                  <a:pt x="6286082" y="3994088"/>
                  <a:pt x="6290054" y="3614614"/>
                  <a:pt x="6262783" y="3467932"/>
                </a:cubicBezTo>
                <a:cubicBezTo>
                  <a:pt x="6235512" y="3321250"/>
                  <a:pt x="6285739" y="2975279"/>
                  <a:pt x="6262783" y="2830445"/>
                </a:cubicBezTo>
                <a:cubicBezTo>
                  <a:pt x="6239827" y="2685611"/>
                  <a:pt x="6277672" y="2484391"/>
                  <a:pt x="6262783" y="2307705"/>
                </a:cubicBezTo>
                <a:cubicBezTo>
                  <a:pt x="6247894" y="2131019"/>
                  <a:pt x="6241128" y="1802139"/>
                  <a:pt x="6262783" y="1631968"/>
                </a:cubicBezTo>
                <a:cubicBezTo>
                  <a:pt x="6284438" y="1461797"/>
                  <a:pt x="6252483" y="1310673"/>
                  <a:pt x="6262783" y="1109229"/>
                </a:cubicBezTo>
                <a:cubicBezTo>
                  <a:pt x="6273083" y="907785"/>
                  <a:pt x="6276224" y="515501"/>
                  <a:pt x="6262783" y="318744"/>
                </a:cubicBezTo>
                <a:close/>
                <a:moveTo>
                  <a:pt x="318744" y="1274975"/>
                </a:moveTo>
                <a:cubicBezTo>
                  <a:pt x="537528" y="1266710"/>
                  <a:pt x="634306" y="1124509"/>
                  <a:pt x="637488" y="956231"/>
                </a:cubicBezTo>
                <a:cubicBezTo>
                  <a:pt x="639170" y="866285"/>
                  <a:pt x="579600" y="783221"/>
                  <a:pt x="478116" y="796859"/>
                </a:cubicBezTo>
                <a:cubicBezTo>
                  <a:pt x="389024" y="799642"/>
                  <a:pt x="319673" y="861992"/>
                  <a:pt x="318744" y="956231"/>
                </a:cubicBezTo>
                <a:cubicBezTo>
                  <a:pt x="311344" y="1068952"/>
                  <a:pt x="306321" y="1134966"/>
                  <a:pt x="318744" y="1274975"/>
                </a:cubicBezTo>
                <a:close/>
              </a:path>
              <a:path w="6262783" h="5099901" fill="darkenLess" stroke="0" extrusionOk="0">
                <a:moveTo>
                  <a:pt x="318744" y="1274975"/>
                </a:moveTo>
                <a:cubicBezTo>
                  <a:pt x="487813" y="1261904"/>
                  <a:pt x="629828" y="1133770"/>
                  <a:pt x="637488" y="956231"/>
                </a:cubicBezTo>
                <a:cubicBezTo>
                  <a:pt x="642755" y="881101"/>
                  <a:pt x="577557" y="792193"/>
                  <a:pt x="478116" y="796859"/>
                </a:cubicBezTo>
                <a:cubicBezTo>
                  <a:pt x="397246" y="788148"/>
                  <a:pt x="324257" y="865074"/>
                  <a:pt x="318744" y="956231"/>
                </a:cubicBezTo>
                <a:cubicBezTo>
                  <a:pt x="325669" y="1091649"/>
                  <a:pt x="312992" y="1169306"/>
                  <a:pt x="318744" y="1274975"/>
                </a:cubicBezTo>
                <a:close/>
                <a:moveTo>
                  <a:pt x="5944039" y="637488"/>
                </a:moveTo>
                <a:cubicBezTo>
                  <a:pt x="6113239" y="644955"/>
                  <a:pt x="6279469" y="515310"/>
                  <a:pt x="6262783" y="318744"/>
                </a:cubicBezTo>
                <a:cubicBezTo>
                  <a:pt x="6232358" y="142055"/>
                  <a:pt x="6098258" y="18053"/>
                  <a:pt x="5944039" y="0"/>
                </a:cubicBezTo>
                <a:cubicBezTo>
                  <a:pt x="5737538" y="5074"/>
                  <a:pt x="5630546" y="155438"/>
                  <a:pt x="5625295" y="318744"/>
                </a:cubicBezTo>
                <a:cubicBezTo>
                  <a:pt x="5614487" y="408996"/>
                  <a:pt x="5710679" y="475544"/>
                  <a:pt x="5784667" y="478116"/>
                </a:cubicBezTo>
                <a:cubicBezTo>
                  <a:pt x="5866273" y="481945"/>
                  <a:pt x="5946059" y="407139"/>
                  <a:pt x="5944039" y="318744"/>
                </a:cubicBezTo>
                <a:cubicBezTo>
                  <a:pt x="5956308" y="394282"/>
                  <a:pt x="5931213" y="557681"/>
                  <a:pt x="5944039" y="637488"/>
                </a:cubicBezTo>
                <a:close/>
              </a:path>
              <a:path w="6262783" h="5099901" fill="none" extrusionOk="0">
                <a:moveTo>
                  <a:pt x="0" y="956231"/>
                </a:moveTo>
                <a:cubicBezTo>
                  <a:pt x="396" y="774325"/>
                  <a:pt x="152074" y="629918"/>
                  <a:pt x="318744" y="637487"/>
                </a:cubicBezTo>
                <a:cubicBezTo>
                  <a:pt x="528713" y="612799"/>
                  <a:pt x="705370" y="615029"/>
                  <a:pt x="822866" y="637487"/>
                </a:cubicBezTo>
                <a:cubicBezTo>
                  <a:pt x="940362" y="659945"/>
                  <a:pt x="1219504" y="658363"/>
                  <a:pt x="1592316" y="637487"/>
                </a:cubicBezTo>
                <a:cubicBezTo>
                  <a:pt x="1965128" y="616612"/>
                  <a:pt x="2062374" y="615878"/>
                  <a:pt x="2202570" y="637487"/>
                </a:cubicBezTo>
                <a:cubicBezTo>
                  <a:pt x="2342766" y="659096"/>
                  <a:pt x="2550647" y="643383"/>
                  <a:pt x="2865888" y="637487"/>
                </a:cubicBezTo>
                <a:cubicBezTo>
                  <a:pt x="3181129" y="631591"/>
                  <a:pt x="3243685" y="623473"/>
                  <a:pt x="3370011" y="637488"/>
                </a:cubicBezTo>
                <a:cubicBezTo>
                  <a:pt x="3496337" y="651502"/>
                  <a:pt x="3708400" y="638646"/>
                  <a:pt x="3980264" y="637488"/>
                </a:cubicBezTo>
                <a:cubicBezTo>
                  <a:pt x="4252128" y="636330"/>
                  <a:pt x="4483940" y="664252"/>
                  <a:pt x="4696649" y="637488"/>
                </a:cubicBezTo>
                <a:cubicBezTo>
                  <a:pt x="4909358" y="610724"/>
                  <a:pt x="5373534" y="645054"/>
                  <a:pt x="5625295" y="637488"/>
                </a:cubicBezTo>
                <a:cubicBezTo>
                  <a:pt x="5627175" y="522881"/>
                  <a:pt x="5623456" y="383159"/>
                  <a:pt x="5625295" y="318744"/>
                </a:cubicBezTo>
                <a:cubicBezTo>
                  <a:pt x="5627559" y="108745"/>
                  <a:pt x="5775772" y="15429"/>
                  <a:pt x="5944039" y="0"/>
                </a:cubicBezTo>
                <a:cubicBezTo>
                  <a:pt x="6116126" y="15485"/>
                  <a:pt x="6272171" y="138037"/>
                  <a:pt x="6262783" y="318744"/>
                </a:cubicBezTo>
                <a:cubicBezTo>
                  <a:pt x="6283267" y="640118"/>
                  <a:pt x="6255460" y="813768"/>
                  <a:pt x="6262783" y="994481"/>
                </a:cubicBezTo>
                <a:cubicBezTo>
                  <a:pt x="6270106" y="1175194"/>
                  <a:pt x="6249013" y="1551057"/>
                  <a:pt x="6262783" y="1708467"/>
                </a:cubicBezTo>
                <a:cubicBezTo>
                  <a:pt x="6276553" y="1865877"/>
                  <a:pt x="6251634" y="2099226"/>
                  <a:pt x="6262783" y="2345955"/>
                </a:cubicBezTo>
                <a:cubicBezTo>
                  <a:pt x="6273932" y="2592684"/>
                  <a:pt x="6240276" y="2626932"/>
                  <a:pt x="6262783" y="2868695"/>
                </a:cubicBezTo>
                <a:cubicBezTo>
                  <a:pt x="6285290" y="3110458"/>
                  <a:pt x="6237563" y="3404270"/>
                  <a:pt x="6262783" y="3544432"/>
                </a:cubicBezTo>
                <a:cubicBezTo>
                  <a:pt x="6288003" y="3684594"/>
                  <a:pt x="6279516" y="3844080"/>
                  <a:pt x="6262783" y="4143670"/>
                </a:cubicBezTo>
                <a:cubicBezTo>
                  <a:pt x="6276113" y="4294883"/>
                  <a:pt x="6083690" y="4466056"/>
                  <a:pt x="5944039" y="4462414"/>
                </a:cubicBezTo>
                <a:cubicBezTo>
                  <a:pt x="5668351" y="4459737"/>
                  <a:pt x="5601148" y="4454234"/>
                  <a:pt x="5386851" y="4462414"/>
                </a:cubicBezTo>
                <a:cubicBezTo>
                  <a:pt x="5172554" y="4470594"/>
                  <a:pt x="4917804" y="4467344"/>
                  <a:pt x="4776598" y="4462414"/>
                </a:cubicBezTo>
                <a:cubicBezTo>
                  <a:pt x="4635392" y="4457484"/>
                  <a:pt x="4336454" y="4470922"/>
                  <a:pt x="4166344" y="4462414"/>
                </a:cubicBezTo>
                <a:cubicBezTo>
                  <a:pt x="3996234" y="4453906"/>
                  <a:pt x="3667333" y="4426732"/>
                  <a:pt x="3449960" y="4462414"/>
                </a:cubicBezTo>
                <a:cubicBezTo>
                  <a:pt x="3232587" y="4498096"/>
                  <a:pt x="2882124" y="4454996"/>
                  <a:pt x="2733576" y="4462413"/>
                </a:cubicBezTo>
                <a:cubicBezTo>
                  <a:pt x="2585028" y="4469830"/>
                  <a:pt x="2379625" y="4468072"/>
                  <a:pt x="2176388" y="4462413"/>
                </a:cubicBezTo>
                <a:cubicBezTo>
                  <a:pt x="1973151" y="4456754"/>
                  <a:pt x="1820084" y="4438759"/>
                  <a:pt x="1619200" y="4462413"/>
                </a:cubicBezTo>
                <a:cubicBezTo>
                  <a:pt x="1418316" y="4486067"/>
                  <a:pt x="938145" y="4416541"/>
                  <a:pt x="637488" y="4462413"/>
                </a:cubicBezTo>
                <a:cubicBezTo>
                  <a:pt x="653020" y="4535721"/>
                  <a:pt x="629830" y="4636700"/>
                  <a:pt x="637488" y="4781157"/>
                </a:cubicBezTo>
                <a:cubicBezTo>
                  <a:pt x="647103" y="4948508"/>
                  <a:pt x="512715" y="5115760"/>
                  <a:pt x="318744" y="5099901"/>
                </a:cubicBezTo>
                <a:cubicBezTo>
                  <a:pt x="162782" y="5134741"/>
                  <a:pt x="-3899" y="4955166"/>
                  <a:pt x="0" y="4781157"/>
                </a:cubicBezTo>
                <a:cubicBezTo>
                  <a:pt x="5736" y="4660854"/>
                  <a:pt x="7526" y="4441592"/>
                  <a:pt x="0" y="4258417"/>
                </a:cubicBezTo>
                <a:cubicBezTo>
                  <a:pt x="-7526" y="4075242"/>
                  <a:pt x="-14875" y="3954087"/>
                  <a:pt x="0" y="3659179"/>
                </a:cubicBezTo>
                <a:cubicBezTo>
                  <a:pt x="14875" y="3364271"/>
                  <a:pt x="-21743" y="3377639"/>
                  <a:pt x="0" y="3136439"/>
                </a:cubicBezTo>
                <a:cubicBezTo>
                  <a:pt x="21743" y="2895239"/>
                  <a:pt x="22733" y="2770747"/>
                  <a:pt x="0" y="2613699"/>
                </a:cubicBezTo>
                <a:cubicBezTo>
                  <a:pt x="-22733" y="2456651"/>
                  <a:pt x="8011" y="2260041"/>
                  <a:pt x="0" y="1976211"/>
                </a:cubicBezTo>
                <a:cubicBezTo>
                  <a:pt x="-8011" y="1692381"/>
                  <a:pt x="-21456" y="1318572"/>
                  <a:pt x="0" y="956231"/>
                </a:cubicBezTo>
                <a:close/>
                <a:moveTo>
                  <a:pt x="5625295" y="637488"/>
                </a:moveTo>
                <a:cubicBezTo>
                  <a:pt x="5708781" y="652856"/>
                  <a:pt x="5873192" y="648868"/>
                  <a:pt x="5944039" y="637488"/>
                </a:cubicBezTo>
                <a:cubicBezTo>
                  <a:pt x="6129196" y="659928"/>
                  <a:pt x="6274499" y="534119"/>
                  <a:pt x="6262783" y="318744"/>
                </a:cubicBezTo>
                <a:moveTo>
                  <a:pt x="5944039" y="637488"/>
                </a:moveTo>
                <a:cubicBezTo>
                  <a:pt x="5935250" y="500316"/>
                  <a:pt x="5955634" y="412723"/>
                  <a:pt x="5944039" y="318744"/>
                </a:cubicBezTo>
                <a:cubicBezTo>
                  <a:pt x="5927299" y="403162"/>
                  <a:pt x="5892753" y="477803"/>
                  <a:pt x="5784667" y="478116"/>
                </a:cubicBezTo>
                <a:cubicBezTo>
                  <a:pt x="5708543" y="476843"/>
                  <a:pt x="5617786" y="402434"/>
                  <a:pt x="5625295" y="318744"/>
                </a:cubicBezTo>
                <a:moveTo>
                  <a:pt x="318744" y="1274975"/>
                </a:moveTo>
                <a:cubicBezTo>
                  <a:pt x="321596" y="1124198"/>
                  <a:pt x="328196" y="1097833"/>
                  <a:pt x="318744" y="956231"/>
                </a:cubicBezTo>
                <a:cubicBezTo>
                  <a:pt x="319055" y="873535"/>
                  <a:pt x="394983" y="796780"/>
                  <a:pt x="478116" y="796859"/>
                </a:cubicBezTo>
                <a:cubicBezTo>
                  <a:pt x="568116" y="799699"/>
                  <a:pt x="632679" y="851043"/>
                  <a:pt x="637488" y="956231"/>
                </a:cubicBezTo>
                <a:cubicBezTo>
                  <a:pt x="635687" y="1163272"/>
                  <a:pt x="479710" y="1266828"/>
                  <a:pt x="318744" y="1274975"/>
                </a:cubicBezTo>
                <a:cubicBezTo>
                  <a:pt x="129012" y="1259203"/>
                  <a:pt x="2884" y="1140886"/>
                  <a:pt x="0" y="956231"/>
                </a:cubicBezTo>
                <a:moveTo>
                  <a:pt x="637488" y="956231"/>
                </a:moveTo>
                <a:cubicBezTo>
                  <a:pt x="665602" y="1182177"/>
                  <a:pt x="647892" y="1259457"/>
                  <a:pt x="637488" y="1540595"/>
                </a:cubicBezTo>
                <a:cubicBezTo>
                  <a:pt x="627084" y="1821733"/>
                  <a:pt x="624815" y="1948284"/>
                  <a:pt x="637488" y="2054835"/>
                </a:cubicBezTo>
                <a:cubicBezTo>
                  <a:pt x="650161" y="2161386"/>
                  <a:pt x="613959" y="2443041"/>
                  <a:pt x="637488" y="2604137"/>
                </a:cubicBezTo>
                <a:cubicBezTo>
                  <a:pt x="661017" y="2765233"/>
                  <a:pt x="629847" y="3080882"/>
                  <a:pt x="637488" y="3223562"/>
                </a:cubicBezTo>
                <a:cubicBezTo>
                  <a:pt x="645129" y="3366243"/>
                  <a:pt x="618080" y="3564485"/>
                  <a:pt x="637488" y="3772864"/>
                </a:cubicBezTo>
                <a:cubicBezTo>
                  <a:pt x="656896" y="3981243"/>
                  <a:pt x="627446" y="4122217"/>
                  <a:pt x="637488" y="4462413"/>
                </a:cubicBezTo>
              </a:path>
              <a:path w="6262783" h="5099901" fill="none" stroke="0" extrusionOk="0">
                <a:moveTo>
                  <a:pt x="0" y="956231"/>
                </a:moveTo>
                <a:cubicBezTo>
                  <a:pt x="5767" y="799122"/>
                  <a:pt x="172762" y="613876"/>
                  <a:pt x="318744" y="637487"/>
                </a:cubicBezTo>
                <a:cubicBezTo>
                  <a:pt x="481706" y="617171"/>
                  <a:pt x="592932" y="621882"/>
                  <a:pt x="822866" y="637487"/>
                </a:cubicBezTo>
                <a:cubicBezTo>
                  <a:pt x="1052800" y="653092"/>
                  <a:pt x="1193838" y="624209"/>
                  <a:pt x="1380054" y="637487"/>
                </a:cubicBezTo>
                <a:cubicBezTo>
                  <a:pt x="1566270" y="650765"/>
                  <a:pt x="1797889" y="617834"/>
                  <a:pt x="2043373" y="637487"/>
                </a:cubicBezTo>
                <a:cubicBezTo>
                  <a:pt x="2288857" y="657140"/>
                  <a:pt x="2325913" y="630696"/>
                  <a:pt x="2547495" y="637487"/>
                </a:cubicBezTo>
                <a:cubicBezTo>
                  <a:pt x="2769077" y="644278"/>
                  <a:pt x="3064135" y="640924"/>
                  <a:pt x="3263880" y="637488"/>
                </a:cubicBezTo>
                <a:cubicBezTo>
                  <a:pt x="3463625" y="634052"/>
                  <a:pt x="3622049" y="640198"/>
                  <a:pt x="3768002" y="637488"/>
                </a:cubicBezTo>
                <a:cubicBezTo>
                  <a:pt x="3913955" y="634778"/>
                  <a:pt x="4252309" y="631831"/>
                  <a:pt x="4378256" y="637488"/>
                </a:cubicBezTo>
                <a:cubicBezTo>
                  <a:pt x="4504203" y="643145"/>
                  <a:pt x="5220576" y="676824"/>
                  <a:pt x="5625295" y="637488"/>
                </a:cubicBezTo>
                <a:cubicBezTo>
                  <a:pt x="5613796" y="505748"/>
                  <a:pt x="5637912" y="391861"/>
                  <a:pt x="5625295" y="318744"/>
                </a:cubicBezTo>
                <a:cubicBezTo>
                  <a:pt x="5585390" y="133340"/>
                  <a:pt x="5770704" y="14170"/>
                  <a:pt x="5944039" y="0"/>
                </a:cubicBezTo>
                <a:cubicBezTo>
                  <a:pt x="6118272" y="19228"/>
                  <a:pt x="6280041" y="107729"/>
                  <a:pt x="6262783" y="318744"/>
                </a:cubicBezTo>
                <a:cubicBezTo>
                  <a:pt x="6275813" y="568671"/>
                  <a:pt x="6277800" y="800043"/>
                  <a:pt x="6262783" y="956232"/>
                </a:cubicBezTo>
                <a:cubicBezTo>
                  <a:pt x="6247766" y="1112421"/>
                  <a:pt x="6279854" y="1314856"/>
                  <a:pt x="6262783" y="1517221"/>
                </a:cubicBezTo>
                <a:cubicBezTo>
                  <a:pt x="6245712" y="1719586"/>
                  <a:pt x="6262713" y="1881247"/>
                  <a:pt x="6262783" y="2154708"/>
                </a:cubicBezTo>
                <a:cubicBezTo>
                  <a:pt x="6262853" y="2428169"/>
                  <a:pt x="6235087" y="2526047"/>
                  <a:pt x="6262783" y="2868695"/>
                </a:cubicBezTo>
                <a:cubicBezTo>
                  <a:pt x="6290479" y="3211343"/>
                  <a:pt x="6263573" y="3257857"/>
                  <a:pt x="6262783" y="3467933"/>
                </a:cubicBezTo>
                <a:cubicBezTo>
                  <a:pt x="6261993" y="3678009"/>
                  <a:pt x="6238270" y="3833817"/>
                  <a:pt x="6262783" y="4143670"/>
                </a:cubicBezTo>
                <a:cubicBezTo>
                  <a:pt x="6276405" y="4325935"/>
                  <a:pt x="6116360" y="4459753"/>
                  <a:pt x="5944039" y="4462414"/>
                </a:cubicBezTo>
                <a:cubicBezTo>
                  <a:pt x="5680062" y="4443009"/>
                  <a:pt x="5418462" y="4481443"/>
                  <a:pt x="5227655" y="4462414"/>
                </a:cubicBezTo>
                <a:cubicBezTo>
                  <a:pt x="5036848" y="4443385"/>
                  <a:pt x="4653684" y="4489435"/>
                  <a:pt x="4458205" y="4462414"/>
                </a:cubicBezTo>
                <a:cubicBezTo>
                  <a:pt x="4262726" y="4435394"/>
                  <a:pt x="4026523" y="4452188"/>
                  <a:pt x="3688755" y="4462414"/>
                </a:cubicBezTo>
                <a:cubicBezTo>
                  <a:pt x="3350987" y="4472640"/>
                  <a:pt x="3222942" y="4462642"/>
                  <a:pt x="3025436" y="4462413"/>
                </a:cubicBezTo>
                <a:cubicBezTo>
                  <a:pt x="2827929" y="4462184"/>
                  <a:pt x="2745387" y="4447432"/>
                  <a:pt x="2468248" y="4462413"/>
                </a:cubicBezTo>
                <a:cubicBezTo>
                  <a:pt x="2191109" y="4477394"/>
                  <a:pt x="2086419" y="4466287"/>
                  <a:pt x="1911060" y="4462413"/>
                </a:cubicBezTo>
                <a:cubicBezTo>
                  <a:pt x="1735701" y="4458539"/>
                  <a:pt x="1489381" y="4440197"/>
                  <a:pt x="1353872" y="4462413"/>
                </a:cubicBezTo>
                <a:cubicBezTo>
                  <a:pt x="1218363" y="4484629"/>
                  <a:pt x="808425" y="4485092"/>
                  <a:pt x="637488" y="4462413"/>
                </a:cubicBezTo>
                <a:cubicBezTo>
                  <a:pt x="643578" y="4585510"/>
                  <a:pt x="632045" y="4644329"/>
                  <a:pt x="637488" y="4781157"/>
                </a:cubicBezTo>
                <a:cubicBezTo>
                  <a:pt x="652965" y="4948824"/>
                  <a:pt x="465141" y="5115274"/>
                  <a:pt x="318744" y="5099901"/>
                </a:cubicBezTo>
                <a:cubicBezTo>
                  <a:pt x="130581" y="5125690"/>
                  <a:pt x="13960" y="4944392"/>
                  <a:pt x="0" y="4781157"/>
                </a:cubicBezTo>
                <a:cubicBezTo>
                  <a:pt x="2000" y="4500554"/>
                  <a:pt x="29670" y="4338944"/>
                  <a:pt x="0" y="4105420"/>
                </a:cubicBezTo>
                <a:cubicBezTo>
                  <a:pt x="-29670" y="3871896"/>
                  <a:pt x="-24668" y="3751518"/>
                  <a:pt x="0" y="3429683"/>
                </a:cubicBezTo>
                <a:cubicBezTo>
                  <a:pt x="24668" y="3107848"/>
                  <a:pt x="-27047" y="3144698"/>
                  <a:pt x="0" y="2868694"/>
                </a:cubicBezTo>
                <a:cubicBezTo>
                  <a:pt x="27047" y="2592690"/>
                  <a:pt x="21878" y="2606675"/>
                  <a:pt x="0" y="2345954"/>
                </a:cubicBezTo>
                <a:cubicBezTo>
                  <a:pt x="-21878" y="2085233"/>
                  <a:pt x="16483" y="1892818"/>
                  <a:pt x="0" y="1708466"/>
                </a:cubicBezTo>
                <a:cubicBezTo>
                  <a:pt x="-16483" y="1524114"/>
                  <a:pt x="60" y="1132931"/>
                  <a:pt x="0" y="956231"/>
                </a:cubicBezTo>
                <a:close/>
                <a:moveTo>
                  <a:pt x="5625295" y="637488"/>
                </a:moveTo>
                <a:cubicBezTo>
                  <a:pt x="5774716" y="644492"/>
                  <a:pt x="5851614" y="622213"/>
                  <a:pt x="5944039" y="637488"/>
                </a:cubicBezTo>
                <a:cubicBezTo>
                  <a:pt x="6115442" y="633864"/>
                  <a:pt x="6234711" y="508447"/>
                  <a:pt x="6262783" y="318744"/>
                </a:cubicBezTo>
                <a:moveTo>
                  <a:pt x="5944039" y="637488"/>
                </a:moveTo>
                <a:cubicBezTo>
                  <a:pt x="5934840" y="489246"/>
                  <a:pt x="5952829" y="455205"/>
                  <a:pt x="5944039" y="318744"/>
                </a:cubicBezTo>
                <a:cubicBezTo>
                  <a:pt x="5945585" y="416408"/>
                  <a:pt x="5886218" y="477881"/>
                  <a:pt x="5784667" y="478116"/>
                </a:cubicBezTo>
                <a:cubicBezTo>
                  <a:pt x="5692673" y="485289"/>
                  <a:pt x="5612479" y="407262"/>
                  <a:pt x="5625295" y="318744"/>
                </a:cubicBezTo>
                <a:moveTo>
                  <a:pt x="318744" y="1274975"/>
                </a:moveTo>
                <a:cubicBezTo>
                  <a:pt x="317535" y="1210988"/>
                  <a:pt x="321656" y="1064590"/>
                  <a:pt x="318744" y="956231"/>
                </a:cubicBezTo>
                <a:cubicBezTo>
                  <a:pt x="315208" y="862854"/>
                  <a:pt x="392468" y="804285"/>
                  <a:pt x="478116" y="796859"/>
                </a:cubicBezTo>
                <a:cubicBezTo>
                  <a:pt x="553521" y="808966"/>
                  <a:pt x="647416" y="886555"/>
                  <a:pt x="637488" y="956231"/>
                </a:cubicBezTo>
                <a:cubicBezTo>
                  <a:pt x="653920" y="1099791"/>
                  <a:pt x="458999" y="1292199"/>
                  <a:pt x="318744" y="1274975"/>
                </a:cubicBezTo>
                <a:cubicBezTo>
                  <a:pt x="140173" y="1271126"/>
                  <a:pt x="-310" y="1141716"/>
                  <a:pt x="0" y="956231"/>
                </a:cubicBezTo>
                <a:moveTo>
                  <a:pt x="637488" y="956231"/>
                </a:moveTo>
                <a:cubicBezTo>
                  <a:pt x="617005" y="1165507"/>
                  <a:pt x="632979" y="1227478"/>
                  <a:pt x="637488" y="1470471"/>
                </a:cubicBezTo>
                <a:cubicBezTo>
                  <a:pt x="641997" y="1713464"/>
                  <a:pt x="665731" y="1890259"/>
                  <a:pt x="637488" y="2054835"/>
                </a:cubicBezTo>
                <a:cubicBezTo>
                  <a:pt x="609245" y="2219411"/>
                  <a:pt x="627439" y="2406638"/>
                  <a:pt x="637488" y="2534013"/>
                </a:cubicBezTo>
                <a:cubicBezTo>
                  <a:pt x="647537" y="2661388"/>
                  <a:pt x="618978" y="2906615"/>
                  <a:pt x="637488" y="3153438"/>
                </a:cubicBezTo>
                <a:cubicBezTo>
                  <a:pt x="655998" y="3400261"/>
                  <a:pt x="623150" y="3453409"/>
                  <a:pt x="637488" y="3737802"/>
                </a:cubicBezTo>
                <a:cubicBezTo>
                  <a:pt x="651826" y="4022195"/>
                  <a:pt x="629211" y="4120615"/>
                  <a:pt x="637488" y="4462413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tx1"/>
                </a:solidFill>
              </a:rPr>
              <a:t>Ž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ene su imale važnu ulogu u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ratnoj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proizvodnji, a u nekim su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vojskama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, poput Crvene armije i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jugoslavenskih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partizana, bile </a:t>
            </a:r>
            <a:r>
              <a:rPr lang="hr-HR" sz="2400" b="1" i="0" dirty="0" smtClean="0">
                <a:solidFill>
                  <a:schemeClr val="tx1"/>
                </a:solidFill>
                <a:effectLst/>
              </a:rPr>
              <a:t>aktivne</a:t>
            </a: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i na bojištu. Činjenica da su kvalitetno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obavljale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„muške” poslove bila </a:t>
            </a:r>
            <a:r>
              <a:rPr lang="hr-HR" sz="2400" b="1" i="0" dirty="0" smtClean="0">
                <a:solidFill>
                  <a:schemeClr val="tx1"/>
                </a:solidFill>
                <a:effectLst/>
              </a:rPr>
              <a:t>je</a:t>
            </a: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još jedan argument u borbi </a:t>
            </a:r>
            <a:r>
              <a:rPr lang="hr-HR" sz="2400" b="1" i="0" dirty="0" smtClean="0">
                <a:solidFill>
                  <a:schemeClr val="tx1"/>
                </a:solidFill>
                <a:effectLst/>
              </a:rPr>
              <a:t>žena </a:t>
            </a: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za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punu ravnopravnost spolova.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Na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slici je američki ratni </a:t>
            </a:r>
            <a:r>
              <a:rPr lang="hr-HR" sz="2400" b="1" i="0" dirty="0" err="1">
                <a:solidFill>
                  <a:schemeClr val="tx1"/>
                </a:solidFill>
                <a:effectLst/>
              </a:rPr>
              <a:t>poster</a:t>
            </a:r>
            <a:r>
              <a:rPr lang="hr-HR" sz="2400" b="1" i="0" dirty="0" smtClean="0">
                <a:solidFill>
                  <a:schemeClr val="tx1"/>
                </a:solidFill>
                <a:effectLst/>
              </a:rPr>
              <a:t>,</a:t>
            </a: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tekst glasi: </a:t>
            </a:r>
            <a:r>
              <a:rPr lang="hr-HR" sz="2400" b="1" i="0" dirty="0" smtClean="0">
                <a:solidFill>
                  <a:schemeClr val="tx1"/>
                </a:solidFill>
                <a:effectLst/>
              </a:rPr>
              <a:t>„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Mi to možemo!”​</a:t>
            </a:r>
            <a:endParaRPr lang="hr-HR" sz="2000" b="1" i="0" dirty="0">
              <a:solidFill>
                <a:schemeClr val="tx1"/>
              </a:solidFill>
              <a:effectLst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6993F4AA-2E6C-4C82-B0DF-954EAF4FF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419" y="1366885"/>
            <a:ext cx="4048047" cy="5387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858149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575</Words>
  <Application>Microsoft Office PowerPoint</Application>
  <PresentationFormat>Custom</PresentationFormat>
  <Paragraphs>129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Elephant</vt:lpstr>
      <vt:lpstr>Calibri</vt:lpstr>
      <vt:lpstr>Times New Roman</vt:lpstr>
      <vt:lpstr>Calibri Light</vt:lpstr>
      <vt:lpstr>Office Theme</vt:lpstr>
      <vt:lpstr>Posljedice totalnog rata na stanovništvo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dvukelic</cp:lastModifiedBy>
  <cp:revision>32</cp:revision>
  <dcterms:created xsi:type="dcterms:W3CDTF">2021-01-04T08:54:24Z</dcterms:created>
  <dcterms:modified xsi:type="dcterms:W3CDTF">2021-07-01T10:53:39Z</dcterms:modified>
</cp:coreProperties>
</file>